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2" r:id="rId5"/>
    <p:sldMasterId id="2147483675" r:id="rId6"/>
    <p:sldMasterId id="214748368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Lst>
  <p:sldSz cy="6858000" cx="9144000"/>
  <p:notesSz cx="7559675" cy="106918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4" roundtripDataSignature="AMtx7mjd/wtB2C/aY/Q1XaHzuPp8p/Pi+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801A4B3-D7DD-47A7-8C08-A9EF943B7B5F}">
  <a:tblStyle styleId="{5801A4B3-D7DD-47A7-8C08-A9EF943B7B5F}"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80B8BA46-654F-4A2C-8140-9D56CBF5F3CE}" styleName="Table_1">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11" Type="http://schemas.openxmlformats.org/officeDocument/2006/relationships/slide" Target="slides/slide3.xml"/><Relationship Id="rId22" Type="http://schemas.openxmlformats.org/officeDocument/2006/relationships/slide" Target="slides/slide14.xml"/><Relationship Id="rId10" Type="http://schemas.openxmlformats.org/officeDocument/2006/relationships/slide" Target="slides/slide2.xml"/><Relationship Id="rId21" Type="http://schemas.openxmlformats.org/officeDocument/2006/relationships/slide" Target="slides/slide13.xml"/><Relationship Id="rId13" Type="http://schemas.openxmlformats.org/officeDocument/2006/relationships/slide" Target="slides/slide5.xml"/><Relationship Id="rId24" Type="http://customschemas.google.com/relationships/presentationmetadata" Target="metadata"/><Relationship Id="rId12" Type="http://schemas.openxmlformats.org/officeDocument/2006/relationships/slide" Target="slides/slide4.xml"/><Relationship Id="rId23" Type="http://schemas.openxmlformats.org/officeDocument/2006/relationships/slide" Target="slides/slide15.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2.xml"/><Relationship Id="rId19" Type="http://schemas.openxmlformats.org/officeDocument/2006/relationships/slide" Target="slides/slide11.xml"/><Relationship Id="rId6" Type="http://schemas.openxmlformats.org/officeDocument/2006/relationships/slideMaster" Target="slideMasters/slideMaster3.xml"/><Relationship Id="rId18" Type="http://schemas.openxmlformats.org/officeDocument/2006/relationships/slide" Target="slides/slide10.xml"/><Relationship Id="rId7" Type="http://schemas.openxmlformats.org/officeDocument/2006/relationships/slideMaster" Target="slideMasters/slideMaster4.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276600" cy="53657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281488" y="0"/>
            <a:ext cx="3276600" cy="53657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55650" y="5145088"/>
            <a:ext cx="6048375" cy="42100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10155238"/>
            <a:ext cx="3276600" cy="53657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281488" y="10155238"/>
            <a:ext cx="3276600" cy="536575"/>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1: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10: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8" name="Google Shape;288;p10: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1: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11: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12: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8" name="Google Shape;308;p12: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3: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4" name="Google Shape;314;p13:notes"/>
          <p:cNvSpPr txBox="1"/>
          <p:nvPr>
            <p:ph idx="1" type="body"/>
          </p:nvPr>
        </p:nvSpPr>
        <p:spPr>
          <a:xfrm>
            <a:off x="755650" y="5145088"/>
            <a:ext cx="6048375" cy="42100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5" name="Google Shape;315;p13:notes"/>
          <p:cNvSpPr txBox="1"/>
          <p:nvPr>
            <p:ph idx="12" type="sldNum"/>
          </p:nvPr>
        </p:nvSpPr>
        <p:spPr>
          <a:xfrm>
            <a:off x="4281488" y="10155238"/>
            <a:ext cx="3276600" cy="53657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14: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1" name="Google Shape;321;p14: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5: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15: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2: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3: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7" name="Google Shape;237;p3: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4: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3" name="Google Shape;243;p4: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5: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1" name="Google Shape;251;p5: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6: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6: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7: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7: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8: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4" name="Google Shape;274;p8: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9:notes"/>
          <p:cNvSpPr txBox="1"/>
          <p:nvPr>
            <p:ph idx="1" type="body"/>
          </p:nvPr>
        </p:nvSpPr>
        <p:spPr>
          <a:xfrm>
            <a:off x="755650" y="5145088"/>
            <a:ext cx="6048375" cy="42100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2" name="Google Shape;282;p9:notes"/>
          <p:cNvSpPr/>
          <p:nvPr>
            <p:ph idx="2" type="sldImg"/>
          </p:nvPr>
        </p:nvSpPr>
        <p:spPr>
          <a:xfrm>
            <a:off x="1374775" y="1336675"/>
            <a:ext cx="4810125" cy="360838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2" name="Shape 12"/>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43" name="Shape 43"/>
        <p:cNvGrpSpPr/>
        <p:nvPr/>
      </p:nvGrpSpPr>
      <p:grpSpPr>
        <a:xfrm>
          <a:off x="0" y="0"/>
          <a:ext cx="0" cy="0"/>
          <a:chOff x="0" y="0"/>
          <a:chExt cx="0" cy="0"/>
        </a:xfrm>
      </p:grpSpPr>
      <p:sp>
        <p:nvSpPr>
          <p:cNvPr id="44" name="Google Shape;44;p32"/>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32"/>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32"/>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32"/>
          <p:cNvSpPr txBox="1"/>
          <p:nvPr>
            <p:ph idx="3"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48" name="Shape 48"/>
        <p:cNvGrpSpPr/>
        <p:nvPr/>
      </p:nvGrpSpPr>
      <p:grpSpPr>
        <a:xfrm>
          <a:off x="0" y="0"/>
          <a:ext cx="0" cy="0"/>
          <a:chOff x="0" y="0"/>
          <a:chExt cx="0" cy="0"/>
        </a:xfrm>
      </p:grpSpPr>
      <p:sp>
        <p:nvSpPr>
          <p:cNvPr id="49" name="Google Shape;49;p33"/>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33"/>
          <p:cNvSpPr txBox="1"/>
          <p:nvPr>
            <p:ph idx="1" type="body"/>
          </p:nvPr>
        </p:nvSpPr>
        <p:spPr>
          <a:xfrm>
            <a:off x="457200" y="160452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33"/>
          <p:cNvSpPr txBox="1"/>
          <p:nvPr>
            <p:ph idx="2"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52" name="Shape 52"/>
        <p:cNvGrpSpPr/>
        <p:nvPr/>
      </p:nvGrpSpPr>
      <p:grpSpPr>
        <a:xfrm>
          <a:off x="0" y="0"/>
          <a:ext cx="0" cy="0"/>
          <a:chOff x="0" y="0"/>
          <a:chExt cx="0" cy="0"/>
        </a:xfrm>
      </p:grpSpPr>
      <p:sp>
        <p:nvSpPr>
          <p:cNvPr id="53" name="Google Shape;53;p34"/>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34"/>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34"/>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6" name="Google Shape;56;p34"/>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7" name="Google Shape;57;p34"/>
          <p:cNvSpPr txBox="1"/>
          <p:nvPr>
            <p:ph idx="4"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58" name="Shape 58"/>
        <p:cNvGrpSpPr/>
        <p:nvPr/>
      </p:nvGrpSpPr>
      <p:grpSpPr>
        <a:xfrm>
          <a:off x="0" y="0"/>
          <a:ext cx="0" cy="0"/>
          <a:chOff x="0" y="0"/>
          <a:chExt cx="0" cy="0"/>
        </a:xfrm>
      </p:grpSpPr>
      <p:sp>
        <p:nvSpPr>
          <p:cNvPr id="59" name="Google Shape;59;p35"/>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35"/>
          <p:cNvSpPr txBox="1"/>
          <p:nvPr>
            <p:ph idx="1" type="body"/>
          </p:nvPr>
        </p:nvSpPr>
        <p:spPr>
          <a:xfrm>
            <a:off x="45720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35"/>
          <p:cNvSpPr txBox="1"/>
          <p:nvPr>
            <p:ph idx="2" type="body"/>
          </p:nvPr>
        </p:nvSpPr>
        <p:spPr>
          <a:xfrm>
            <a:off x="323964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2" name="Google Shape;62;p35"/>
          <p:cNvSpPr txBox="1"/>
          <p:nvPr>
            <p:ph idx="3" type="body"/>
          </p:nvPr>
        </p:nvSpPr>
        <p:spPr>
          <a:xfrm>
            <a:off x="602208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3" name="Google Shape;63;p35"/>
          <p:cNvSpPr txBox="1"/>
          <p:nvPr>
            <p:ph idx="4" type="body"/>
          </p:nvPr>
        </p:nvSpPr>
        <p:spPr>
          <a:xfrm>
            <a:off x="45720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4" name="Google Shape;64;p35"/>
          <p:cNvSpPr txBox="1"/>
          <p:nvPr>
            <p:ph idx="5" type="body"/>
          </p:nvPr>
        </p:nvSpPr>
        <p:spPr>
          <a:xfrm>
            <a:off x="323964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5" name="Google Shape;65;p35"/>
          <p:cNvSpPr txBox="1"/>
          <p:nvPr>
            <p:ph idx="6" type="body"/>
          </p:nvPr>
        </p:nvSpPr>
        <p:spPr>
          <a:xfrm>
            <a:off x="602208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70" name="Shape 70"/>
        <p:cNvGrpSpPr/>
        <p:nvPr/>
      </p:nvGrpSpPr>
      <p:grpSpPr>
        <a:xfrm>
          <a:off x="0" y="0"/>
          <a:ext cx="0" cy="0"/>
          <a:chOff x="0" y="0"/>
          <a:chExt cx="0" cy="0"/>
        </a:xfrm>
      </p:grpSpPr>
      <p:sp>
        <p:nvSpPr>
          <p:cNvPr id="71" name="Google Shape;71;p47"/>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47"/>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73" name="Shape 73"/>
        <p:cNvGrpSpPr/>
        <p:nvPr/>
      </p:nvGrpSpPr>
      <p:grpSpPr>
        <a:xfrm>
          <a:off x="0" y="0"/>
          <a:ext cx="0" cy="0"/>
          <a:chOff x="0" y="0"/>
          <a:chExt cx="0" cy="0"/>
        </a:xfrm>
      </p:grpSpPr>
      <p:sp>
        <p:nvSpPr>
          <p:cNvPr id="74" name="Google Shape;74;p48"/>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48"/>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76" name="Shape 76"/>
        <p:cNvGrpSpPr/>
        <p:nvPr/>
      </p:nvGrpSpPr>
      <p:grpSpPr>
        <a:xfrm>
          <a:off x="0" y="0"/>
          <a:ext cx="0" cy="0"/>
          <a:chOff x="0" y="0"/>
          <a:chExt cx="0" cy="0"/>
        </a:xfrm>
      </p:grpSpPr>
      <p:sp>
        <p:nvSpPr>
          <p:cNvPr id="77" name="Google Shape;77;p49"/>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49"/>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49"/>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0" name="Shape 80"/>
        <p:cNvGrpSpPr/>
        <p:nvPr/>
      </p:nvGrpSpPr>
      <p:grpSpPr>
        <a:xfrm>
          <a:off x="0" y="0"/>
          <a:ext cx="0" cy="0"/>
          <a:chOff x="0" y="0"/>
          <a:chExt cx="0" cy="0"/>
        </a:xfrm>
      </p:grpSpPr>
      <p:sp>
        <p:nvSpPr>
          <p:cNvPr id="81" name="Google Shape;81;p50"/>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82" name="Shape 82"/>
        <p:cNvGrpSpPr/>
        <p:nvPr/>
      </p:nvGrpSpPr>
      <p:grpSpPr>
        <a:xfrm>
          <a:off x="0" y="0"/>
          <a:ext cx="0" cy="0"/>
          <a:chOff x="0" y="0"/>
          <a:chExt cx="0" cy="0"/>
        </a:xfrm>
      </p:grpSpPr>
      <p:sp>
        <p:nvSpPr>
          <p:cNvPr id="83" name="Google Shape;83;p51"/>
          <p:cNvSpPr txBox="1"/>
          <p:nvPr>
            <p:ph idx="1" type="subTitle"/>
          </p:nvPr>
        </p:nvSpPr>
        <p:spPr>
          <a:xfrm>
            <a:off x="457200" y="273600"/>
            <a:ext cx="8229240" cy="530784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3" name="Shape 13"/>
        <p:cNvGrpSpPr/>
        <p:nvPr/>
      </p:nvGrpSpPr>
      <p:grpSpPr>
        <a:xfrm>
          <a:off x="0" y="0"/>
          <a:ext cx="0" cy="0"/>
          <a:chOff x="0" y="0"/>
          <a:chExt cx="0" cy="0"/>
        </a:xfrm>
      </p:grpSpPr>
      <p:sp>
        <p:nvSpPr>
          <p:cNvPr id="14" name="Google Shape;14;p22"/>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2"/>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84" name="Shape 84"/>
        <p:cNvGrpSpPr/>
        <p:nvPr/>
      </p:nvGrpSpPr>
      <p:grpSpPr>
        <a:xfrm>
          <a:off x="0" y="0"/>
          <a:ext cx="0" cy="0"/>
          <a:chOff x="0" y="0"/>
          <a:chExt cx="0" cy="0"/>
        </a:xfrm>
      </p:grpSpPr>
      <p:sp>
        <p:nvSpPr>
          <p:cNvPr id="85" name="Google Shape;85;p52"/>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52"/>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52"/>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8" name="Google Shape;88;p52"/>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89" name="Shape 89"/>
        <p:cNvGrpSpPr/>
        <p:nvPr/>
      </p:nvGrpSpPr>
      <p:grpSpPr>
        <a:xfrm>
          <a:off x="0" y="0"/>
          <a:ext cx="0" cy="0"/>
          <a:chOff x="0" y="0"/>
          <a:chExt cx="0" cy="0"/>
        </a:xfrm>
      </p:grpSpPr>
      <p:sp>
        <p:nvSpPr>
          <p:cNvPr id="90" name="Google Shape;90;p53"/>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53"/>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2" name="Google Shape;92;p53"/>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53"/>
          <p:cNvSpPr txBox="1"/>
          <p:nvPr>
            <p:ph idx="3"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94" name="Shape 94"/>
        <p:cNvGrpSpPr/>
        <p:nvPr/>
      </p:nvGrpSpPr>
      <p:grpSpPr>
        <a:xfrm>
          <a:off x="0" y="0"/>
          <a:ext cx="0" cy="0"/>
          <a:chOff x="0" y="0"/>
          <a:chExt cx="0" cy="0"/>
        </a:xfrm>
      </p:grpSpPr>
      <p:sp>
        <p:nvSpPr>
          <p:cNvPr id="95" name="Google Shape;95;p54"/>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54"/>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7" name="Google Shape;97;p54"/>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8" name="Google Shape;98;p54"/>
          <p:cNvSpPr txBox="1"/>
          <p:nvPr>
            <p:ph idx="3"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99" name="Shape 99"/>
        <p:cNvGrpSpPr/>
        <p:nvPr/>
      </p:nvGrpSpPr>
      <p:grpSpPr>
        <a:xfrm>
          <a:off x="0" y="0"/>
          <a:ext cx="0" cy="0"/>
          <a:chOff x="0" y="0"/>
          <a:chExt cx="0" cy="0"/>
        </a:xfrm>
      </p:grpSpPr>
      <p:sp>
        <p:nvSpPr>
          <p:cNvPr id="100" name="Google Shape;100;p55"/>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55"/>
          <p:cNvSpPr txBox="1"/>
          <p:nvPr>
            <p:ph idx="1" type="body"/>
          </p:nvPr>
        </p:nvSpPr>
        <p:spPr>
          <a:xfrm>
            <a:off x="457200" y="160452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2" name="Google Shape;102;p55"/>
          <p:cNvSpPr txBox="1"/>
          <p:nvPr>
            <p:ph idx="2"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103" name="Shape 103"/>
        <p:cNvGrpSpPr/>
        <p:nvPr/>
      </p:nvGrpSpPr>
      <p:grpSpPr>
        <a:xfrm>
          <a:off x="0" y="0"/>
          <a:ext cx="0" cy="0"/>
          <a:chOff x="0" y="0"/>
          <a:chExt cx="0" cy="0"/>
        </a:xfrm>
      </p:grpSpPr>
      <p:sp>
        <p:nvSpPr>
          <p:cNvPr id="104" name="Google Shape;104;p56"/>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5" name="Google Shape;105;p56"/>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6" name="Google Shape;106;p56"/>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7" name="Google Shape;107;p56"/>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8" name="Google Shape;108;p56"/>
          <p:cNvSpPr txBox="1"/>
          <p:nvPr>
            <p:ph idx="4"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109" name="Shape 109"/>
        <p:cNvGrpSpPr/>
        <p:nvPr/>
      </p:nvGrpSpPr>
      <p:grpSpPr>
        <a:xfrm>
          <a:off x="0" y="0"/>
          <a:ext cx="0" cy="0"/>
          <a:chOff x="0" y="0"/>
          <a:chExt cx="0" cy="0"/>
        </a:xfrm>
      </p:grpSpPr>
      <p:sp>
        <p:nvSpPr>
          <p:cNvPr id="110" name="Google Shape;110;p57"/>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1" name="Google Shape;111;p57"/>
          <p:cNvSpPr txBox="1"/>
          <p:nvPr>
            <p:ph idx="1" type="body"/>
          </p:nvPr>
        </p:nvSpPr>
        <p:spPr>
          <a:xfrm>
            <a:off x="45720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57"/>
          <p:cNvSpPr txBox="1"/>
          <p:nvPr>
            <p:ph idx="2" type="body"/>
          </p:nvPr>
        </p:nvSpPr>
        <p:spPr>
          <a:xfrm>
            <a:off x="323964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57"/>
          <p:cNvSpPr txBox="1"/>
          <p:nvPr>
            <p:ph idx="3" type="body"/>
          </p:nvPr>
        </p:nvSpPr>
        <p:spPr>
          <a:xfrm>
            <a:off x="602208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4" name="Google Shape;114;p57"/>
          <p:cNvSpPr txBox="1"/>
          <p:nvPr>
            <p:ph idx="4" type="body"/>
          </p:nvPr>
        </p:nvSpPr>
        <p:spPr>
          <a:xfrm>
            <a:off x="45720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57"/>
          <p:cNvSpPr txBox="1"/>
          <p:nvPr>
            <p:ph idx="5" type="body"/>
          </p:nvPr>
        </p:nvSpPr>
        <p:spPr>
          <a:xfrm>
            <a:off x="323964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6" name="Google Shape;116;p57"/>
          <p:cNvSpPr txBox="1"/>
          <p:nvPr>
            <p:ph idx="6" type="body"/>
          </p:nvPr>
        </p:nvSpPr>
        <p:spPr>
          <a:xfrm>
            <a:off x="602208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20" name="Shape 120"/>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21" name="Shape 121"/>
        <p:cNvGrpSpPr/>
        <p:nvPr/>
      </p:nvGrpSpPr>
      <p:grpSpPr>
        <a:xfrm>
          <a:off x="0" y="0"/>
          <a:ext cx="0" cy="0"/>
          <a:chOff x="0" y="0"/>
          <a:chExt cx="0" cy="0"/>
        </a:xfrm>
      </p:grpSpPr>
      <p:sp>
        <p:nvSpPr>
          <p:cNvPr id="122" name="Google Shape;122;p58"/>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58"/>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24" name="Shape 124"/>
        <p:cNvGrpSpPr/>
        <p:nvPr/>
      </p:nvGrpSpPr>
      <p:grpSpPr>
        <a:xfrm>
          <a:off x="0" y="0"/>
          <a:ext cx="0" cy="0"/>
          <a:chOff x="0" y="0"/>
          <a:chExt cx="0" cy="0"/>
        </a:xfrm>
      </p:grpSpPr>
      <p:sp>
        <p:nvSpPr>
          <p:cNvPr id="125" name="Google Shape;125;p59"/>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6" name="Google Shape;126;p59"/>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27" name="Shape 127"/>
        <p:cNvGrpSpPr/>
        <p:nvPr/>
      </p:nvGrpSpPr>
      <p:grpSpPr>
        <a:xfrm>
          <a:off x="0" y="0"/>
          <a:ext cx="0" cy="0"/>
          <a:chOff x="0" y="0"/>
          <a:chExt cx="0" cy="0"/>
        </a:xfrm>
      </p:grpSpPr>
      <p:sp>
        <p:nvSpPr>
          <p:cNvPr id="128" name="Google Shape;128;p60"/>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9" name="Google Shape;129;p60"/>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0" name="Google Shape;130;p60"/>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6" name="Shape 16"/>
        <p:cNvGrpSpPr/>
        <p:nvPr/>
      </p:nvGrpSpPr>
      <p:grpSpPr>
        <a:xfrm>
          <a:off x="0" y="0"/>
          <a:ext cx="0" cy="0"/>
          <a:chOff x="0" y="0"/>
          <a:chExt cx="0" cy="0"/>
        </a:xfrm>
      </p:grpSpPr>
      <p:sp>
        <p:nvSpPr>
          <p:cNvPr id="17" name="Google Shape;17;p25"/>
          <p:cNvSpPr txBox="1"/>
          <p:nvPr>
            <p:ph type="title"/>
          </p:nvPr>
        </p:nvSpPr>
        <p:spPr>
          <a:xfrm>
            <a:off x="457200" y="273600"/>
            <a:ext cx="8229240" cy="114480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5"/>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 name="Google Shape;19;p25"/>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0" name="Google Shape;20;p25"/>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1" name="Google Shape;21;p25"/>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1" name="Shape 131"/>
        <p:cNvGrpSpPr/>
        <p:nvPr/>
      </p:nvGrpSpPr>
      <p:grpSpPr>
        <a:xfrm>
          <a:off x="0" y="0"/>
          <a:ext cx="0" cy="0"/>
          <a:chOff x="0" y="0"/>
          <a:chExt cx="0" cy="0"/>
        </a:xfrm>
      </p:grpSpPr>
      <p:sp>
        <p:nvSpPr>
          <p:cNvPr id="132" name="Google Shape;132;p61"/>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133" name="Shape 133"/>
        <p:cNvGrpSpPr/>
        <p:nvPr/>
      </p:nvGrpSpPr>
      <p:grpSpPr>
        <a:xfrm>
          <a:off x="0" y="0"/>
          <a:ext cx="0" cy="0"/>
          <a:chOff x="0" y="0"/>
          <a:chExt cx="0" cy="0"/>
        </a:xfrm>
      </p:grpSpPr>
      <p:sp>
        <p:nvSpPr>
          <p:cNvPr id="134" name="Google Shape;134;p62"/>
          <p:cNvSpPr txBox="1"/>
          <p:nvPr>
            <p:ph idx="1" type="subTitle"/>
          </p:nvPr>
        </p:nvSpPr>
        <p:spPr>
          <a:xfrm>
            <a:off x="457200" y="273600"/>
            <a:ext cx="8229240" cy="530784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135" name="Shape 135"/>
        <p:cNvGrpSpPr/>
        <p:nvPr/>
      </p:nvGrpSpPr>
      <p:grpSpPr>
        <a:xfrm>
          <a:off x="0" y="0"/>
          <a:ext cx="0" cy="0"/>
          <a:chOff x="0" y="0"/>
          <a:chExt cx="0" cy="0"/>
        </a:xfrm>
      </p:grpSpPr>
      <p:sp>
        <p:nvSpPr>
          <p:cNvPr id="136" name="Google Shape;136;p63"/>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7" name="Google Shape;137;p63"/>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8" name="Google Shape;138;p63"/>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9" name="Google Shape;139;p63"/>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140" name="Shape 140"/>
        <p:cNvGrpSpPr/>
        <p:nvPr/>
      </p:nvGrpSpPr>
      <p:grpSpPr>
        <a:xfrm>
          <a:off x="0" y="0"/>
          <a:ext cx="0" cy="0"/>
          <a:chOff x="0" y="0"/>
          <a:chExt cx="0" cy="0"/>
        </a:xfrm>
      </p:grpSpPr>
      <p:sp>
        <p:nvSpPr>
          <p:cNvPr id="141" name="Google Shape;141;p64"/>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2" name="Google Shape;142;p64"/>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64"/>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4" name="Google Shape;144;p64"/>
          <p:cNvSpPr txBox="1"/>
          <p:nvPr>
            <p:ph idx="3"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145" name="Shape 145"/>
        <p:cNvGrpSpPr/>
        <p:nvPr/>
      </p:nvGrpSpPr>
      <p:grpSpPr>
        <a:xfrm>
          <a:off x="0" y="0"/>
          <a:ext cx="0" cy="0"/>
          <a:chOff x="0" y="0"/>
          <a:chExt cx="0" cy="0"/>
        </a:xfrm>
      </p:grpSpPr>
      <p:sp>
        <p:nvSpPr>
          <p:cNvPr id="146" name="Google Shape;146;p65"/>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7" name="Google Shape;147;p65"/>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8" name="Google Shape;148;p65"/>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65"/>
          <p:cNvSpPr txBox="1"/>
          <p:nvPr>
            <p:ph idx="3"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150" name="Shape 150"/>
        <p:cNvGrpSpPr/>
        <p:nvPr/>
      </p:nvGrpSpPr>
      <p:grpSpPr>
        <a:xfrm>
          <a:off x="0" y="0"/>
          <a:ext cx="0" cy="0"/>
          <a:chOff x="0" y="0"/>
          <a:chExt cx="0" cy="0"/>
        </a:xfrm>
      </p:grpSpPr>
      <p:sp>
        <p:nvSpPr>
          <p:cNvPr id="151" name="Google Shape;151;p66"/>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2" name="Google Shape;152;p66"/>
          <p:cNvSpPr txBox="1"/>
          <p:nvPr>
            <p:ph idx="1" type="body"/>
          </p:nvPr>
        </p:nvSpPr>
        <p:spPr>
          <a:xfrm>
            <a:off x="457200" y="160452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3" name="Google Shape;153;p66"/>
          <p:cNvSpPr txBox="1"/>
          <p:nvPr>
            <p:ph idx="2"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154" name="Shape 154"/>
        <p:cNvGrpSpPr/>
        <p:nvPr/>
      </p:nvGrpSpPr>
      <p:grpSpPr>
        <a:xfrm>
          <a:off x="0" y="0"/>
          <a:ext cx="0" cy="0"/>
          <a:chOff x="0" y="0"/>
          <a:chExt cx="0" cy="0"/>
        </a:xfrm>
      </p:grpSpPr>
      <p:sp>
        <p:nvSpPr>
          <p:cNvPr id="155" name="Google Shape;155;p67"/>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6" name="Google Shape;156;p67"/>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7" name="Google Shape;157;p67"/>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8" name="Google Shape;158;p67"/>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9" name="Google Shape;159;p67"/>
          <p:cNvSpPr txBox="1"/>
          <p:nvPr>
            <p:ph idx="4"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160" name="Shape 160"/>
        <p:cNvGrpSpPr/>
        <p:nvPr/>
      </p:nvGrpSpPr>
      <p:grpSpPr>
        <a:xfrm>
          <a:off x="0" y="0"/>
          <a:ext cx="0" cy="0"/>
          <a:chOff x="0" y="0"/>
          <a:chExt cx="0" cy="0"/>
        </a:xfrm>
      </p:grpSpPr>
      <p:sp>
        <p:nvSpPr>
          <p:cNvPr id="161" name="Google Shape;161;p68"/>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2" name="Google Shape;162;p68"/>
          <p:cNvSpPr txBox="1"/>
          <p:nvPr>
            <p:ph idx="1" type="body"/>
          </p:nvPr>
        </p:nvSpPr>
        <p:spPr>
          <a:xfrm>
            <a:off x="45720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3" name="Google Shape;163;p68"/>
          <p:cNvSpPr txBox="1"/>
          <p:nvPr>
            <p:ph idx="2" type="body"/>
          </p:nvPr>
        </p:nvSpPr>
        <p:spPr>
          <a:xfrm>
            <a:off x="323964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4" name="Google Shape;164;p68"/>
          <p:cNvSpPr txBox="1"/>
          <p:nvPr>
            <p:ph idx="3" type="body"/>
          </p:nvPr>
        </p:nvSpPr>
        <p:spPr>
          <a:xfrm>
            <a:off x="602208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5" name="Google Shape;165;p68"/>
          <p:cNvSpPr txBox="1"/>
          <p:nvPr>
            <p:ph idx="4" type="body"/>
          </p:nvPr>
        </p:nvSpPr>
        <p:spPr>
          <a:xfrm>
            <a:off x="45720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6" name="Google Shape;166;p68"/>
          <p:cNvSpPr txBox="1"/>
          <p:nvPr>
            <p:ph idx="5" type="body"/>
          </p:nvPr>
        </p:nvSpPr>
        <p:spPr>
          <a:xfrm>
            <a:off x="323964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7" name="Google Shape;167;p68"/>
          <p:cNvSpPr txBox="1"/>
          <p:nvPr>
            <p:ph idx="6" type="body"/>
          </p:nvPr>
        </p:nvSpPr>
        <p:spPr>
          <a:xfrm>
            <a:off x="602208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71" name="Shape 171"/>
        <p:cNvGrpSpPr/>
        <p:nvPr/>
      </p:nvGrpSpPr>
      <p:grpSpPr>
        <a:xfrm>
          <a:off x="0" y="0"/>
          <a:ext cx="0" cy="0"/>
          <a:chOff x="0" y="0"/>
          <a:chExt cx="0" cy="0"/>
        </a:xfrm>
      </p:grpSpPr>
      <p:sp>
        <p:nvSpPr>
          <p:cNvPr id="172" name="Google Shape;172;p24"/>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3" name="Google Shape;173;p24"/>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74" name="Shape 174"/>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p:cSld name="Title, Content">
    <p:spTree>
      <p:nvGrpSpPr>
        <p:cNvPr id="22" name="Shape 22"/>
        <p:cNvGrpSpPr/>
        <p:nvPr/>
      </p:nvGrpSpPr>
      <p:grpSpPr>
        <a:xfrm>
          <a:off x="0" y="0"/>
          <a:ext cx="0" cy="0"/>
          <a:chOff x="0" y="0"/>
          <a:chExt cx="0" cy="0"/>
        </a:xfrm>
      </p:grpSpPr>
      <p:sp>
        <p:nvSpPr>
          <p:cNvPr id="23" name="Google Shape;23;p26"/>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26"/>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75" name="Shape 175"/>
        <p:cNvGrpSpPr/>
        <p:nvPr/>
      </p:nvGrpSpPr>
      <p:grpSpPr>
        <a:xfrm>
          <a:off x="0" y="0"/>
          <a:ext cx="0" cy="0"/>
          <a:chOff x="0" y="0"/>
          <a:chExt cx="0" cy="0"/>
        </a:xfrm>
      </p:grpSpPr>
      <p:sp>
        <p:nvSpPr>
          <p:cNvPr id="176" name="Google Shape;176;p37"/>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7" name="Google Shape;177;p37"/>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78" name="Shape 178"/>
        <p:cNvGrpSpPr/>
        <p:nvPr/>
      </p:nvGrpSpPr>
      <p:grpSpPr>
        <a:xfrm>
          <a:off x="0" y="0"/>
          <a:ext cx="0" cy="0"/>
          <a:chOff x="0" y="0"/>
          <a:chExt cx="0" cy="0"/>
        </a:xfrm>
      </p:grpSpPr>
      <p:sp>
        <p:nvSpPr>
          <p:cNvPr id="179" name="Google Shape;179;p38"/>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0" name="Google Shape;180;p38"/>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1" name="Google Shape;181;p38"/>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82" name="Shape 182"/>
        <p:cNvGrpSpPr/>
        <p:nvPr/>
      </p:nvGrpSpPr>
      <p:grpSpPr>
        <a:xfrm>
          <a:off x="0" y="0"/>
          <a:ext cx="0" cy="0"/>
          <a:chOff x="0" y="0"/>
          <a:chExt cx="0" cy="0"/>
        </a:xfrm>
      </p:grpSpPr>
      <p:sp>
        <p:nvSpPr>
          <p:cNvPr id="183" name="Google Shape;183;p39"/>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184" name="Shape 184"/>
        <p:cNvGrpSpPr/>
        <p:nvPr/>
      </p:nvGrpSpPr>
      <p:grpSpPr>
        <a:xfrm>
          <a:off x="0" y="0"/>
          <a:ext cx="0" cy="0"/>
          <a:chOff x="0" y="0"/>
          <a:chExt cx="0" cy="0"/>
        </a:xfrm>
      </p:grpSpPr>
      <p:sp>
        <p:nvSpPr>
          <p:cNvPr id="185" name="Google Shape;185;p40"/>
          <p:cNvSpPr txBox="1"/>
          <p:nvPr>
            <p:ph idx="1" type="subTitle"/>
          </p:nvPr>
        </p:nvSpPr>
        <p:spPr>
          <a:xfrm>
            <a:off x="457200" y="273600"/>
            <a:ext cx="8229240" cy="530784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186" name="Shape 186"/>
        <p:cNvGrpSpPr/>
        <p:nvPr/>
      </p:nvGrpSpPr>
      <p:grpSpPr>
        <a:xfrm>
          <a:off x="0" y="0"/>
          <a:ext cx="0" cy="0"/>
          <a:chOff x="0" y="0"/>
          <a:chExt cx="0" cy="0"/>
        </a:xfrm>
      </p:grpSpPr>
      <p:sp>
        <p:nvSpPr>
          <p:cNvPr id="187" name="Google Shape;187;p41"/>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8" name="Google Shape;188;p41"/>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9" name="Google Shape;189;p41"/>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0" name="Google Shape;190;p41"/>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191" name="Shape 191"/>
        <p:cNvGrpSpPr/>
        <p:nvPr/>
      </p:nvGrpSpPr>
      <p:grpSpPr>
        <a:xfrm>
          <a:off x="0" y="0"/>
          <a:ext cx="0" cy="0"/>
          <a:chOff x="0" y="0"/>
          <a:chExt cx="0" cy="0"/>
        </a:xfrm>
      </p:grpSpPr>
      <p:sp>
        <p:nvSpPr>
          <p:cNvPr id="192" name="Google Shape;192;p42"/>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3" name="Google Shape;193;p42"/>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4" name="Google Shape;194;p42"/>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5" name="Google Shape;195;p42"/>
          <p:cNvSpPr txBox="1"/>
          <p:nvPr>
            <p:ph idx="3"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196" name="Shape 196"/>
        <p:cNvGrpSpPr/>
        <p:nvPr/>
      </p:nvGrpSpPr>
      <p:grpSpPr>
        <a:xfrm>
          <a:off x="0" y="0"/>
          <a:ext cx="0" cy="0"/>
          <a:chOff x="0" y="0"/>
          <a:chExt cx="0" cy="0"/>
        </a:xfrm>
      </p:grpSpPr>
      <p:sp>
        <p:nvSpPr>
          <p:cNvPr id="197" name="Google Shape;197;p43"/>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8" name="Google Shape;198;p43"/>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9" name="Google Shape;199;p43"/>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0" name="Google Shape;200;p43"/>
          <p:cNvSpPr txBox="1"/>
          <p:nvPr>
            <p:ph idx="3"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201" name="Shape 201"/>
        <p:cNvGrpSpPr/>
        <p:nvPr/>
      </p:nvGrpSpPr>
      <p:grpSpPr>
        <a:xfrm>
          <a:off x="0" y="0"/>
          <a:ext cx="0" cy="0"/>
          <a:chOff x="0" y="0"/>
          <a:chExt cx="0" cy="0"/>
        </a:xfrm>
      </p:grpSpPr>
      <p:sp>
        <p:nvSpPr>
          <p:cNvPr id="202" name="Google Shape;202;p44"/>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3" name="Google Shape;203;p44"/>
          <p:cNvSpPr txBox="1"/>
          <p:nvPr>
            <p:ph idx="1" type="body"/>
          </p:nvPr>
        </p:nvSpPr>
        <p:spPr>
          <a:xfrm>
            <a:off x="457200" y="160452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4" name="Google Shape;204;p44"/>
          <p:cNvSpPr txBox="1"/>
          <p:nvPr>
            <p:ph idx="2" type="body"/>
          </p:nvPr>
        </p:nvSpPr>
        <p:spPr>
          <a:xfrm>
            <a:off x="457200" y="3682080"/>
            <a:ext cx="822924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205" name="Shape 205"/>
        <p:cNvGrpSpPr/>
        <p:nvPr/>
      </p:nvGrpSpPr>
      <p:grpSpPr>
        <a:xfrm>
          <a:off x="0" y="0"/>
          <a:ext cx="0" cy="0"/>
          <a:chOff x="0" y="0"/>
          <a:chExt cx="0" cy="0"/>
        </a:xfrm>
      </p:grpSpPr>
      <p:sp>
        <p:nvSpPr>
          <p:cNvPr id="206" name="Google Shape;206;p45"/>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7" name="Google Shape;207;p45"/>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8" name="Google Shape;208;p45"/>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9" name="Google Shape;209;p45"/>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0" name="Google Shape;210;p45"/>
          <p:cNvSpPr txBox="1"/>
          <p:nvPr>
            <p:ph idx="4"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211" name="Shape 211"/>
        <p:cNvGrpSpPr/>
        <p:nvPr/>
      </p:nvGrpSpPr>
      <p:grpSpPr>
        <a:xfrm>
          <a:off x="0" y="0"/>
          <a:ext cx="0" cy="0"/>
          <a:chOff x="0" y="0"/>
          <a:chExt cx="0" cy="0"/>
        </a:xfrm>
      </p:grpSpPr>
      <p:sp>
        <p:nvSpPr>
          <p:cNvPr id="212" name="Google Shape;212;p46"/>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3" name="Google Shape;213;p46"/>
          <p:cNvSpPr txBox="1"/>
          <p:nvPr>
            <p:ph idx="1" type="body"/>
          </p:nvPr>
        </p:nvSpPr>
        <p:spPr>
          <a:xfrm>
            <a:off x="45720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4" name="Google Shape;214;p46"/>
          <p:cNvSpPr txBox="1"/>
          <p:nvPr>
            <p:ph idx="2" type="body"/>
          </p:nvPr>
        </p:nvSpPr>
        <p:spPr>
          <a:xfrm>
            <a:off x="323964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5" name="Google Shape;215;p46"/>
          <p:cNvSpPr txBox="1"/>
          <p:nvPr>
            <p:ph idx="3" type="body"/>
          </p:nvPr>
        </p:nvSpPr>
        <p:spPr>
          <a:xfrm>
            <a:off x="6022080" y="160452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6" name="Google Shape;216;p46"/>
          <p:cNvSpPr txBox="1"/>
          <p:nvPr>
            <p:ph idx="4" type="body"/>
          </p:nvPr>
        </p:nvSpPr>
        <p:spPr>
          <a:xfrm>
            <a:off x="45720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7" name="Google Shape;217;p46"/>
          <p:cNvSpPr txBox="1"/>
          <p:nvPr>
            <p:ph idx="5" type="body"/>
          </p:nvPr>
        </p:nvSpPr>
        <p:spPr>
          <a:xfrm>
            <a:off x="323964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8" name="Google Shape;218;p46"/>
          <p:cNvSpPr txBox="1"/>
          <p:nvPr>
            <p:ph idx="6" type="body"/>
          </p:nvPr>
        </p:nvSpPr>
        <p:spPr>
          <a:xfrm>
            <a:off x="6022080" y="3682080"/>
            <a:ext cx="26496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25" name="Shape 25"/>
        <p:cNvGrpSpPr/>
        <p:nvPr/>
      </p:nvGrpSpPr>
      <p:grpSpPr>
        <a:xfrm>
          <a:off x="0" y="0"/>
          <a:ext cx="0" cy="0"/>
          <a:chOff x="0" y="0"/>
          <a:chExt cx="0" cy="0"/>
        </a:xfrm>
      </p:grpSpPr>
      <p:sp>
        <p:nvSpPr>
          <p:cNvPr id="26" name="Google Shape;26;p27"/>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7"/>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27"/>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28"/>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31" name="Shape 31"/>
        <p:cNvGrpSpPr/>
        <p:nvPr/>
      </p:nvGrpSpPr>
      <p:grpSpPr>
        <a:xfrm>
          <a:off x="0" y="0"/>
          <a:ext cx="0" cy="0"/>
          <a:chOff x="0" y="0"/>
          <a:chExt cx="0" cy="0"/>
        </a:xfrm>
      </p:grpSpPr>
      <p:sp>
        <p:nvSpPr>
          <p:cNvPr id="32" name="Google Shape;32;p29"/>
          <p:cNvSpPr txBox="1"/>
          <p:nvPr>
            <p:ph idx="1" type="subTitle"/>
          </p:nvPr>
        </p:nvSpPr>
        <p:spPr>
          <a:xfrm>
            <a:off x="457200" y="273600"/>
            <a:ext cx="8229240" cy="5307840"/>
          </a:xfrm>
          <a:prstGeom prst="rect">
            <a:avLst/>
          </a:prstGeom>
          <a:noFill/>
          <a:ln>
            <a:noFill/>
          </a:ln>
        </p:spPr>
        <p:txBody>
          <a:bodyPr anchorCtr="0" anchor="ctr" bIns="0" lIns="0" spcFirstLastPara="1" rIns="0" wrap="square" tIns="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33" name="Shape 33"/>
        <p:cNvGrpSpPr/>
        <p:nvPr/>
      </p:nvGrpSpPr>
      <p:grpSpPr>
        <a:xfrm>
          <a:off x="0" y="0"/>
          <a:ext cx="0" cy="0"/>
          <a:chOff x="0" y="0"/>
          <a:chExt cx="0" cy="0"/>
        </a:xfrm>
      </p:grpSpPr>
      <p:sp>
        <p:nvSpPr>
          <p:cNvPr id="34" name="Google Shape;34;p30"/>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30"/>
          <p:cNvSpPr txBox="1"/>
          <p:nvPr>
            <p:ph idx="1" type="body"/>
          </p:nvPr>
        </p:nvSpPr>
        <p:spPr>
          <a:xfrm>
            <a:off x="45720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30"/>
          <p:cNvSpPr txBox="1"/>
          <p:nvPr>
            <p:ph idx="2" type="body"/>
          </p:nvPr>
        </p:nvSpPr>
        <p:spPr>
          <a:xfrm>
            <a:off x="467424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30"/>
          <p:cNvSpPr txBox="1"/>
          <p:nvPr>
            <p:ph idx="3" type="body"/>
          </p:nvPr>
        </p:nvSpPr>
        <p:spPr>
          <a:xfrm>
            <a:off x="45720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38" name="Shape 38"/>
        <p:cNvGrpSpPr/>
        <p:nvPr/>
      </p:nvGrpSpPr>
      <p:grpSpPr>
        <a:xfrm>
          <a:off x="0" y="0"/>
          <a:ext cx="0" cy="0"/>
          <a:chOff x="0" y="0"/>
          <a:chExt cx="0" cy="0"/>
        </a:xfrm>
      </p:grpSpPr>
      <p:sp>
        <p:nvSpPr>
          <p:cNvPr id="39" name="Google Shape;39;p31"/>
          <p:cNvSpPr txBox="1"/>
          <p:nvPr>
            <p:ph type="title"/>
          </p:nvPr>
        </p:nvSpPr>
        <p:spPr>
          <a:xfrm>
            <a:off x="457200" y="221040"/>
            <a:ext cx="8229240" cy="1250280"/>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31"/>
          <p:cNvSpPr txBox="1"/>
          <p:nvPr>
            <p:ph idx="1" type="body"/>
          </p:nvPr>
        </p:nvSpPr>
        <p:spPr>
          <a:xfrm>
            <a:off x="457200" y="1604520"/>
            <a:ext cx="4015800" cy="397728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31"/>
          <p:cNvSpPr txBox="1"/>
          <p:nvPr>
            <p:ph idx="2" type="body"/>
          </p:nvPr>
        </p:nvSpPr>
        <p:spPr>
          <a:xfrm>
            <a:off x="4674240" y="160452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31"/>
          <p:cNvSpPr txBox="1"/>
          <p:nvPr>
            <p:ph idx="3" type="body"/>
          </p:nvPr>
        </p:nvSpPr>
        <p:spPr>
          <a:xfrm>
            <a:off x="4674240" y="3682080"/>
            <a:ext cx="4015800" cy="1896840"/>
          </a:xfrm>
          <a:prstGeom prst="rect">
            <a:avLst/>
          </a:prstGeom>
          <a:noFill/>
          <a:ln>
            <a:noFill/>
          </a:ln>
        </p:spPr>
        <p:txBody>
          <a:bodyPr anchorCtr="0" anchor="t" bIns="0" lIns="0" spcFirstLastPara="1" rIns="0" wrap="square" tIns="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4.xml"/><Relationship Id="rId10" Type="http://schemas.openxmlformats.org/officeDocument/2006/relationships/slideLayout" Target="../slideLayouts/slideLayout23.xml"/><Relationship Id="rId13" Type="http://schemas.openxmlformats.org/officeDocument/2006/relationships/theme" Target="../theme/theme5.xml"/><Relationship Id="rId12" Type="http://schemas.openxmlformats.org/officeDocument/2006/relationships/slideLayout" Target="../slideLayouts/slideLayout25.xml"/><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9" Type="http://schemas.openxmlformats.org/officeDocument/2006/relationships/slideLayout" Target="../slideLayouts/slideLayout22.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theme" Target="../theme/theme3.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8.xml"/><Relationship Id="rId10" Type="http://schemas.openxmlformats.org/officeDocument/2006/relationships/slideLayout" Target="../slideLayouts/slideLayout47.xml"/><Relationship Id="rId13" Type="http://schemas.openxmlformats.org/officeDocument/2006/relationships/theme" Target="../theme/theme1.xml"/><Relationship Id="rId12" Type="http://schemas.openxmlformats.org/officeDocument/2006/relationships/slideLayout" Target="../slideLayouts/slideLayout49.xml"/><Relationship Id="rId1" Type="http://schemas.openxmlformats.org/officeDocument/2006/relationships/slideLayout" Target="../slideLayouts/slideLayout38.xml"/><Relationship Id="rId2" Type="http://schemas.openxmlformats.org/officeDocument/2006/relationships/slideLayout" Target="../slideLayouts/slideLayout39.xml"/><Relationship Id="rId3" Type="http://schemas.openxmlformats.org/officeDocument/2006/relationships/slideLayout" Target="../slideLayouts/slideLayout40.xml"/><Relationship Id="rId4" Type="http://schemas.openxmlformats.org/officeDocument/2006/relationships/slideLayout" Target="../slideLayouts/slideLayout41.xml"/><Relationship Id="rId9" Type="http://schemas.openxmlformats.org/officeDocument/2006/relationships/slideLayout" Target="../slideLayouts/slideLayout46.xml"/><Relationship Id="rId5" Type="http://schemas.openxmlformats.org/officeDocument/2006/relationships/slideLayout" Target="../slideLayouts/slideLayout42.xml"/><Relationship Id="rId6" Type="http://schemas.openxmlformats.org/officeDocument/2006/relationships/slideLayout" Target="../slideLayouts/slideLayout43.xml"/><Relationship Id="rId7" Type="http://schemas.openxmlformats.org/officeDocument/2006/relationships/slideLayout" Target="../slideLayouts/slideLayout44.xml"/><Relationship Id="rId8"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16"/>
          <p:cNvSpPr txBox="1"/>
          <p:nvPr>
            <p:ph type="title"/>
          </p:nvPr>
        </p:nvSpPr>
        <p:spPr>
          <a:xfrm>
            <a:off x="457200" y="273600"/>
            <a:ext cx="8229240" cy="1144800"/>
          </a:xfrm>
          <a:prstGeom prst="rect">
            <a:avLst/>
          </a:prstGeom>
          <a:noFill/>
          <a:ln>
            <a:noFill/>
          </a:ln>
        </p:spPr>
        <p:txBody>
          <a:bodyPr anchorCtr="0" anchor="ctr" bIns="0" lIns="0" spcFirstLastPara="1" rIns="0" wrap="square" tIns="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6"/>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6" name="Shape 66"/>
        <p:cNvGrpSpPr/>
        <p:nvPr/>
      </p:nvGrpSpPr>
      <p:grpSpPr>
        <a:xfrm>
          <a:off x="0" y="0"/>
          <a:ext cx="0" cy="0"/>
          <a:chOff x="0" y="0"/>
          <a:chExt cx="0" cy="0"/>
        </a:xfrm>
      </p:grpSpPr>
      <p:sp>
        <p:nvSpPr>
          <p:cNvPr id="67" name="Google Shape;67;p18"/>
          <p:cNvSpPr txBox="1"/>
          <p:nvPr>
            <p:ph type="title"/>
          </p:nvPr>
        </p:nvSpPr>
        <p:spPr>
          <a:xfrm>
            <a:off x="457200" y="273600"/>
            <a:ext cx="8229240" cy="1144800"/>
          </a:xfrm>
          <a:prstGeom prst="rect">
            <a:avLst/>
          </a:prstGeom>
          <a:noFill/>
          <a:ln>
            <a:noFill/>
          </a:ln>
        </p:spPr>
        <p:txBody>
          <a:bodyPr anchorCtr="0" anchor="ctr" bIns="0" lIns="0" spcFirstLastPara="1" rIns="0" wrap="square" tIns="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8" name="Google Shape;68;p18"/>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7" name="Shape 117"/>
        <p:cNvGrpSpPr/>
        <p:nvPr/>
      </p:nvGrpSpPr>
      <p:grpSpPr>
        <a:xfrm>
          <a:off x="0" y="0"/>
          <a:ext cx="0" cy="0"/>
          <a:chOff x="0" y="0"/>
          <a:chExt cx="0" cy="0"/>
        </a:xfrm>
      </p:grpSpPr>
      <p:sp>
        <p:nvSpPr>
          <p:cNvPr id="118" name="Google Shape;118;p20"/>
          <p:cNvSpPr txBox="1"/>
          <p:nvPr>
            <p:ph type="title"/>
          </p:nvPr>
        </p:nvSpPr>
        <p:spPr>
          <a:xfrm>
            <a:off x="457200" y="273600"/>
            <a:ext cx="8229240" cy="1144800"/>
          </a:xfrm>
          <a:prstGeom prst="rect">
            <a:avLst/>
          </a:prstGeom>
          <a:noFill/>
          <a:ln>
            <a:noFill/>
          </a:ln>
        </p:spPr>
        <p:txBody>
          <a:bodyPr anchorCtr="0" anchor="ctr" bIns="0" lIns="0" spcFirstLastPara="1" rIns="0" wrap="square" tIns="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9" name="Google Shape;119;p20"/>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68" name="Shape 168"/>
        <p:cNvGrpSpPr/>
        <p:nvPr/>
      </p:nvGrpSpPr>
      <p:grpSpPr>
        <a:xfrm>
          <a:off x="0" y="0"/>
          <a:ext cx="0" cy="0"/>
          <a:chOff x="0" y="0"/>
          <a:chExt cx="0" cy="0"/>
        </a:xfrm>
      </p:grpSpPr>
      <p:sp>
        <p:nvSpPr>
          <p:cNvPr id="169" name="Google Shape;169;p23"/>
          <p:cNvSpPr txBox="1"/>
          <p:nvPr>
            <p:ph type="title"/>
          </p:nvPr>
        </p:nvSpPr>
        <p:spPr>
          <a:xfrm>
            <a:off x="457200" y="274680"/>
            <a:ext cx="8228880" cy="1142280"/>
          </a:xfrm>
          <a:prstGeom prst="rect">
            <a:avLst/>
          </a:prstGeom>
          <a:noFill/>
          <a:ln>
            <a:noFill/>
          </a:ln>
        </p:spPr>
        <p:txBody>
          <a:bodyPr anchorCtr="0" anchor="ctr" bIns="0" lIns="0" spcFirstLastPara="1" rIns="0" wrap="square" tIns="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0" name="Google Shape;170;p23"/>
          <p:cNvSpPr txBox="1"/>
          <p:nvPr>
            <p:ph idx="1" type="body"/>
          </p:nvPr>
        </p:nvSpPr>
        <p:spPr>
          <a:xfrm>
            <a:off x="457200" y="1604520"/>
            <a:ext cx="8229240" cy="397728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11.xml"/><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8.xml"/><Relationship Id="rId3"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1"/>
          <p:cNvSpPr/>
          <p:nvPr/>
        </p:nvSpPr>
        <p:spPr>
          <a:xfrm>
            <a:off x="1008000" y="2189880"/>
            <a:ext cx="7705800" cy="205776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0" i="1" lang="ru-RU" sz="2800" u="none" cap="none" strike="noStrike">
                <a:solidFill>
                  <a:srgbClr val="002060"/>
                </a:solidFill>
                <a:latin typeface="Times New Roman"/>
                <a:ea typeface="Times New Roman"/>
                <a:cs typeface="Times New Roman"/>
                <a:sym typeface="Times New Roman"/>
              </a:rPr>
              <a:t>Teaching method: TBL</a:t>
            </a:r>
            <a:endParaRPr b="0" sz="2800"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sz="2800"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sz="2800" strike="noStrike">
              <a:solidFill>
                <a:schemeClr val="dk1"/>
              </a:solidFill>
              <a:latin typeface="Arial"/>
              <a:ea typeface="Arial"/>
              <a:cs typeface="Arial"/>
              <a:sym typeface="Arial"/>
            </a:endParaRPr>
          </a:p>
          <a:p>
            <a:pPr indent="0" lvl="0" marL="0" marR="0" rtl="0" algn="l">
              <a:spcBef>
                <a:spcPts val="0"/>
              </a:spcBef>
              <a:spcAft>
                <a:spcPts val="0"/>
              </a:spcAft>
              <a:buNone/>
            </a:pPr>
            <a:r>
              <a:rPr b="0" i="1" lang="ru-RU" sz="2800" strike="noStrike">
                <a:solidFill>
                  <a:srgbClr val="002060"/>
                </a:solidFill>
                <a:latin typeface="Times New Roman"/>
                <a:ea typeface="Times New Roman"/>
                <a:cs typeface="Times New Roman"/>
                <a:sym typeface="Times New Roman"/>
              </a:rPr>
              <a:t>                </a:t>
            </a:r>
            <a:endParaRPr b="0" sz="2800"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sz="2800" strike="noStrik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10"/>
          <p:cNvSpPr txBox="1"/>
          <p:nvPr>
            <p:ph type="title"/>
          </p:nvPr>
        </p:nvSpPr>
        <p:spPr>
          <a:xfrm>
            <a:off x="382555" y="1508665"/>
            <a:ext cx="8229240" cy="1250280"/>
          </a:xfrm>
          <a:prstGeom prst="rect">
            <a:avLst/>
          </a:prstGeom>
          <a:noFill/>
          <a:ln>
            <a:noFill/>
          </a:ln>
        </p:spPr>
        <p:txBody>
          <a:bodyPr anchorCtr="0" anchor="ctr" bIns="0" lIns="0" spcFirstLastPara="1" rIns="0" wrap="square" tIns="0">
            <a:noAutofit/>
          </a:bodyPr>
          <a:lstStyle/>
          <a:p>
            <a:pPr indent="0" lvl="0" marL="0" rtl="0" algn="l">
              <a:lnSpc>
                <a:spcPct val="90000"/>
              </a:lnSpc>
              <a:spcBef>
                <a:spcPts val="0"/>
              </a:spcBef>
              <a:spcAft>
                <a:spcPts val="0"/>
              </a:spcAft>
              <a:buClr>
                <a:schemeClr val="dk1"/>
              </a:buClr>
              <a:buSzPts val="2400"/>
              <a:buFont typeface="Times New Roman"/>
              <a:buNone/>
            </a:pPr>
            <a:r>
              <a:rPr lang="ru-RU" sz="2400">
                <a:latin typeface="Times New Roman"/>
                <a:ea typeface="Times New Roman"/>
                <a:cs typeface="Times New Roman"/>
                <a:sym typeface="Times New Roman"/>
              </a:rPr>
              <a:t>The patient underwent a genetic examination: the HTT gene (N1=15, N2=45) is a carrier of a mutation in the HTT gene</a:t>
            </a:r>
            <a:endParaRPr sz="2400">
              <a:solidFill>
                <a:srgbClr val="FF0000"/>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pSp>
        <p:nvGrpSpPr>
          <p:cNvPr id="295" name="Google Shape;295;p11"/>
          <p:cNvGrpSpPr/>
          <p:nvPr/>
        </p:nvGrpSpPr>
        <p:grpSpPr>
          <a:xfrm>
            <a:off x="1488600" y="545200"/>
            <a:ext cx="7844040" cy="5585780"/>
            <a:chOff x="1488600" y="545200"/>
            <a:chExt cx="7844040" cy="5585780"/>
          </a:xfrm>
        </p:grpSpPr>
        <p:sp>
          <p:nvSpPr>
            <p:cNvPr id="296" name="Google Shape;296;p11"/>
            <p:cNvSpPr/>
            <p:nvPr/>
          </p:nvSpPr>
          <p:spPr>
            <a:xfrm rot="10800000">
              <a:off x="1937278" y="545220"/>
              <a:ext cx="7054802" cy="1091160"/>
            </a:xfrm>
            <a:prstGeom prst="homePlate">
              <a:avLst>
                <a:gd fmla="val 50000" name="adj"/>
              </a:avLst>
            </a:prstGeom>
            <a:solidFill>
              <a:srgbClr val="BF504D"/>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1"/>
            <p:cNvSpPr txBox="1"/>
            <p:nvPr/>
          </p:nvSpPr>
          <p:spPr>
            <a:xfrm>
              <a:off x="2210065" y="545200"/>
              <a:ext cx="6782012" cy="1091160"/>
            </a:xfrm>
            <a:prstGeom prst="rect">
              <a:avLst/>
            </a:prstGeom>
            <a:noFill/>
            <a:ln>
              <a:noFill/>
            </a:ln>
          </p:spPr>
          <p:txBody>
            <a:bodyPr anchorCtr="0" anchor="ctr" bIns="68750" lIns="244075" spcFirstLastPara="1" rIns="128150" wrap="square" tIns="68750">
              <a:noAutofit/>
            </a:bodyPr>
            <a:lstStyle/>
            <a:p>
              <a:pPr indent="0" lvl="0" marL="0" marR="0" rtl="0" algn="l">
                <a:spcBef>
                  <a:spcPts val="0"/>
                </a:spcBef>
                <a:spcAft>
                  <a:spcPts val="0"/>
                </a:spcAft>
                <a:buNone/>
              </a:pPr>
              <a:r>
                <a:rPr lang="ru-RU" sz="2400">
                  <a:solidFill>
                    <a:schemeClr val="dk1"/>
                  </a:solidFill>
                  <a:latin typeface="Times New Roman"/>
                  <a:ea typeface="Times New Roman"/>
                  <a:cs typeface="Times New Roman"/>
                  <a:sym typeface="Times New Roman"/>
                </a:rPr>
                <a:t>sinus rhythm, heart rate 85 beats per minute, normal position of the electrical axis of the heart</a:t>
              </a:r>
              <a:endParaRPr sz="2400">
                <a:solidFill>
                  <a:schemeClr val="dk1"/>
                </a:solidFill>
                <a:latin typeface="Arial"/>
                <a:ea typeface="Arial"/>
                <a:cs typeface="Arial"/>
                <a:sym typeface="Arial"/>
              </a:endParaRPr>
            </a:p>
          </p:txBody>
        </p:sp>
        <p:sp>
          <p:nvSpPr>
            <p:cNvPr id="298" name="Google Shape;298;p11"/>
            <p:cNvSpPr/>
            <p:nvPr/>
          </p:nvSpPr>
          <p:spPr>
            <a:xfrm rot="10800000">
              <a:off x="1488600" y="4786380"/>
              <a:ext cx="7844040" cy="1344600"/>
            </a:xfrm>
            <a:prstGeom prst="homePlate">
              <a:avLst>
                <a:gd fmla="val 50000" name="adj"/>
              </a:avLst>
            </a:prstGeom>
            <a:solidFill>
              <a:schemeClr val="accent4"/>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11"/>
            <p:cNvSpPr txBox="1"/>
            <p:nvPr/>
          </p:nvSpPr>
          <p:spPr>
            <a:xfrm>
              <a:off x="1824750" y="4786375"/>
              <a:ext cx="7507890" cy="1344600"/>
            </a:xfrm>
            <a:prstGeom prst="rect">
              <a:avLst/>
            </a:prstGeom>
            <a:noFill/>
            <a:ln>
              <a:noFill/>
            </a:ln>
          </p:spPr>
          <p:txBody>
            <a:bodyPr anchorCtr="0" anchor="ctr" bIns="68750" lIns="244075" spcFirstLastPara="1" rIns="128150" wrap="square" tIns="68750">
              <a:noAutofit/>
            </a:bodyPr>
            <a:lstStyle/>
            <a:p>
              <a:pPr indent="0" lvl="0" marL="0" marR="0" rtl="0" algn="ctr">
                <a:spcBef>
                  <a:spcPts val="0"/>
                </a:spcBef>
                <a:spcAft>
                  <a:spcPts val="0"/>
                </a:spcAft>
                <a:buNone/>
              </a:pPr>
              <a:r>
                <a:rPr b="1" lang="ru-RU" sz="2400">
                  <a:solidFill>
                    <a:schemeClr val="dk1"/>
                  </a:solidFill>
                  <a:latin typeface="Times New Roman"/>
                  <a:ea typeface="Times New Roman"/>
                  <a:cs typeface="Times New Roman"/>
                  <a:sym typeface="Times New Roman"/>
                </a:rPr>
                <a:t>X-ray of the lungs: no pathology</a:t>
              </a:r>
              <a:endParaRPr b="0" sz="2400" strike="noStrike">
                <a:solidFill>
                  <a:schemeClr val="dk1"/>
                </a:solidFill>
                <a:latin typeface="Arial"/>
                <a:ea typeface="Arial"/>
                <a:cs typeface="Arial"/>
                <a:sym typeface="Arial"/>
              </a:endParaRPr>
            </a:p>
          </p:txBody>
        </p:sp>
        <p:sp>
          <p:nvSpPr>
            <p:cNvPr id="300" name="Google Shape;300;p11"/>
            <p:cNvSpPr/>
            <p:nvPr/>
          </p:nvSpPr>
          <p:spPr>
            <a:xfrm rot="10800000">
              <a:off x="1816305" y="2188440"/>
              <a:ext cx="7503480" cy="1797780"/>
            </a:xfrm>
            <a:prstGeom prst="homePlate">
              <a:avLst>
                <a:gd fmla="val 50000" name="adj"/>
              </a:avLst>
            </a:prstGeom>
            <a:solidFill>
              <a:srgbClr val="49ACC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11"/>
            <p:cNvSpPr txBox="1"/>
            <p:nvPr/>
          </p:nvSpPr>
          <p:spPr>
            <a:xfrm>
              <a:off x="2265745" y="2188425"/>
              <a:ext cx="7054035" cy="1797780"/>
            </a:xfrm>
            <a:prstGeom prst="rect">
              <a:avLst/>
            </a:prstGeom>
            <a:noFill/>
            <a:ln>
              <a:noFill/>
            </a:ln>
          </p:spPr>
          <p:txBody>
            <a:bodyPr anchorCtr="0" anchor="ctr" bIns="68750" lIns="244075" spcFirstLastPara="1" rIns="128150" wrap="square" tIns="68750">
              <a:noAutofit/>
            </a:bodyPr>
            <a:lstStyle/>
            <a:p>
              <a:pPr indent="0" lvl="0" marL="0" marR="0" rtl="0" algn="l">
                <a:spcBef>
                  <a:spcPts val="0"/>
                </a:spcBef>
                <a:spcAft>
                  <a:spcPts val="0"/>
                </a:spcAft>
                <a:buNone/>
              </a:pPr>
              <a:r>
                <a:rPr lang="ru-RU" sz="2400">
                  <a:solidFill>
                    <a:schemeClr val="dk1"/>
                  </a:solidFill>
                  <a:latin typeface="Times New Roman"/>
                  <a:ea typeface="Times New Roman"/>
                  <a:cs typeface="Times New Roman"/>
                  <a:sym typeface="Times New Roman"/>
                </a:rPr>
                <a:t>atrophy of the cerebral cortex</a:t>
              </a:r>
              <a:endParaRPr sz="2400">
                <a:solidFill>
                  <a:schemeClr val="dk1"/>
                </a:solidFill>
                <a:latin typeface="Times New Roman"/>
                <a:ea typeface="Times New Roman"/>
                <a:cs typeface="Times New Roman"/>
                <a:sym typeface="Times New Roman"/>
              </a:endParaRPr>
            </a:p>
          </p:txBody>
        </p:sp>
      </p:grpSp>
      <p:sp>
        <p:nvSpPr>
          <p:cNvPr id="302" name="Google Shape;302;p11"/>
          <p:cNvSpPr/>
          <p:nvPr/>
        </p:nvSpPr>
        <p:spPr>
          <a:xfrm>
            <a:off x="611640" y="0"/>
            <a:ext cx="8531640" cy="577440"/>
          </a:xfrm>
          <a:prstGeom prst="rect">
            <a:avLst/>
          </a:prstGeom>
          <a:noFill/>
          <a:ln>
            <a:noFill/>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lang="ru-RU" sz="3200">
                <a:solidFill>
                  <a:srgbClr val="C00000"/>
                </a:solidFill>
                <a:latin typeface="Impact"/>
                <a:ea typeface="Impact"/>
                <a:cs typeface="Impact"/>
                <a:sym typeface="Impact"/>
              </a:rPr>
              <a:t>Instrumental research methods:</a:t>
            </a:r>
            <a:endParaRPr b="0" sz="3200" strike="noStrike">
              <a:solidFill>
                <a:schemeClr val="dk1"/>
              </a:solidFill>
              <a:latin typeface="Arial"/>
              <a:ea typeface="Arial"/>
              <a:cs typeface="Arial"/>
              <a:sym typeface="Arial"/>
            </a:endParaRPr>
          </a:p>
        </p:txBody>
      </p:sp>
      <p:pic>
        <p:nvPicPr>
          <p:cNvPr descr="Картинки по запросу &quot;рентген легких&quot;" id="303" name="Google Shape;303;p11"/>
          <p:cNvPicPr preferRelativeResize="0"/>
          <p:nvPr/>
        </p:nvPicPr>
        <p:blipFill rotWithShape="1">
          <a:blip r:embed="rId3">
            <a:alphaModFix/>
          </a:blip>
          <a:srcRect b="0" l="0" r="0" t="0"/>
          <a:stretch/>
        </p:blipFill>
        <p:spPr>
          <a:xfrm>
            <a:off x="0" y="4627982"/>
            <a:ext cx="1937278" cy="1377791"/>
          </a:xfrm>
          <a:prstGeom prst="rect">
            <a:avLst/>
          </a:prstGeom>
          <a:noFill/>
          <a:ln>
            <a:noFill/>
          </a:ln>
        </p:spPr>
      </p:pic>
      <p:pic>
        <p:nvPicPr>
          <p:cNvPr id="304" name="Google Shape;304;p11"/>
          <p:cNvPicPr preferRelativeResize="0"/>
          <p:nvPr/>
        </p:nvPicPr>
        <p:blipFill rotWithShape="1">
          <a:blip r:embed="rId4">
            <a:alphaModFix/>
          </a:blip>
          <a:srcRect b="0" l="0" r="0" t="0"/>
          <a:stretch/>
        </p:blipFill>
        <p:spPr>
          <a:xfrm>
            <a:off x="108750" y="2278141"/>
            <a:ext cx="1993854" cy="2187057"/>
          </a:xfrm>
          <a:prstGeom prst="rect">
            <a:avLst/>
          </a:prstGeom>
          <a:noFill/>
          <a:ln>
            <a:noFill/>
          </a:ln>
        </p:spPr>
      </p:pic>
      <p:sp>
        <p:nvSpPr>
          <p:cNvPr id="305" name="Google Shape;305;p11"/>
          <p:cNvSpPr/>
          <p:nvPr/>
        </p:nvSpPr>
        <p:spPr>
          <a:xfrm>
            <a:off x="0" y="549658"/>
            <a:ext cx="2225160" cy="1317600"/>
          </a:xfrm>
          <a:prstGeom prst="ellipse">
            <a:avLst/>
          </a:prstGeom>
          <a:blipFill rotWithShape="1">
            <a:blip r:embed="rId5">
              <a:alphaModFix/>
            </a:blip>
            <a:stretch>
              <a:fillRect b="0" l="0" r="0" t="0"/>
            </a:stretch>
          </a:blip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2">
                                            <p:txEl>
                                              <p:pRg end="0" st="0"/>
                                            </p:txEl>
                                          </p:spTgt>
                                        </p:tgtEl>
                                        <p:attrNameLst>
                                          <p:attrName>style.visibility</p:attrName>
                                        </p:attrNameLst>
                                      </p:cBhvr>
                                      <p:to>
                                        <p:strVal val="visible"/>
                                      </p:to>
                                    </p:set>
                                    <p:animEffect filter="fade" transition="in">
                                      <p:cBhvr>
                                        <p:cTn dur="1822"/>
                                        <p:tgtEl>
                                          <p:spTgt spid="302">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12"/>
          <p:cNvSpPr/>
          <p:nvPr/>
        </p:nvSpPr>
        <p:spPr>
          <a:xfrm>
            <a:off x="251928" y="1138335"/>
            <a:ext cx="8387712" cy="4742625"/>
          </a:xfrm>
          <a:prstGeom prst="rect">
            <a:avLst/>
          </a:prstGeom>
          <a:noFill/>
          <a:ln>
            <a:noFill/>
          </a:ln>
        </p:spPr>
        <p:txBody>
          <a:bodyPr anchorCtr="0" anchor="t" bIns="45000" lIns="90000" spcFirstLastPara="1" rIns="90000" wrap="square" tIns="45000">
            <a:noAutofit/>
          </a:bodyPr>
          <a:lstStyle/>
          <a:p>
            <a:pPr indent="-514350" lvl="0" marL="514350" marR="0" rtl="0" algn="just">
              <a:spcBef>
                <a:spcPts val="0"/>
              </a:spcBef>
              <a:spcAft>
                <a:spcPts val="0"/>
              </a:spcAft>
              <a:buClr>
                <a:schemeClr val="dk1"/>
              </a:buClr>
              <a:buSzPts val="2800"/>
              <a:buFont typeface="Times New Roman"/>
              <a:buAutoNum type="arabicPeriod"/>
            </a:pPr>
            <a:r>
              <a:rPr b="1" lang="ru-RU" sz="2800">
                <a:solidFill>
                  <a:schemeClr val="dk1"/>
                </a:solidFill>
                <a:latin typeface="Times New Roman"/>
                <a:ea typeface="Times New Roman"/>
                <a:cs typeface="Times New Roman"/>
                <a:sym typeface="Times New Roman"/>
              </a:rPr>
              <a:t>Formulate and justify the clinical diagnosis.</a:t>
            </a:r>
            <a:endParaRPr/>
          </a:p>
          <a:p>
            <a:pPr indent="-514350" lvl="0" marL="514350" marR="0" rtl="0" algn="just">
              <a:spcBef>
                <a:spcPts val="0"/>
              </a:spcBef>
              <a:spcAft>
                <a:spcPts val="0"/>
              </a:spcAft>
              <a:buClr>
                <a:schemeClr val="dk1"/>
              </a:buClr>
              <a:buSzPts val="2800"/>
              <a:buFont typeface="Times New Roman"/>
              <a:buAutoNum type="arabicPeriod"/>
            </a:pPr>
            <a:r>
              <a:rPr b="1" lang="ru-RU" sz="2800">
                <a:solidFill>
                  <a:schemeClr val="dk1"/>
                </a:solidFill>
                <a:latin typeface="Times New Roman"/>
                <a:ea typeface="Times New Roman"/>
                <a:cs typeface="Times New Roman"/>
                <a:sym typeface="Times New Roman"/>
              </a:rPr>
              <a:t>Make a treatment plan</a:t>
            </a:r>
            <a:endParaRPr b="0" sz="2600" strike="noStrike">
              <a:solidFill>
                <a:schemeClr val="dk1"/>
              </a:solidFill>
              <a:latin typeface="Arial"/>
              <a:ea typeface="Arial"/>
              <a:cs typeface="Arial"/>
              <a:sym typeface="Arial"/>
            </a:endParaRPr>
          </a:p>
        </p:txBody>
      </p:sp>
      <p:sp>
        <p:nvSpPr>
          <p:cNvPr id="311" name="Google Shape;311;p12"/>
          <p:cNvSpPr/>
          <p:nvPr/>
        </p:nvSpPr>
        <p:spPr>
          <a:xfrm>
            <a:off x="2731871" y="417159"/>
            <a:ext cx="2121415"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ru-RU" sz="3200">
                <a:solidFill>
                  <a:srgbClr val="FF0000"/>
                </a:solidFill>
                <a:latin typeface="Times New Roman"/>
                <a:ea typeface="Times New Roman"/>
                <a:cs typeface="Times New Roman"/>
                <a:sym typeface="Times New Roman"/>
              </a:rPr>
              <a:t>Questions?</a:t>
            </a:r>
            <a:endParaRPr sz="3200">
              <a:solidFill>
                <a:srgbClr val="FF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13"/>
          <p:cNvSpPr txBox="1"/>
          <p:nvPr>
            <p:ph type="title"/>
          </p:nvPr>
        </p:nvSpPr>
        <p:spPr>
          <a:xfrm>
            <a:off x="457200" y="273600"/>
            <a:ext cx="8229240" cy="1144800"/>
          </a:xfrm>
          <a:prstGeom prst="rect">
            <a:avLst/>
          </a:prstGeom>
          <a:noFill/>
          <a:ln>
            <a:noFill/>
          </a:ln>
        </p:spPr>
        <p:txBody>
          <a:bodyPr anchorCtr="0" anchor="ctr" bIns="0" lIns="0" spcFirstLastPara="1" rIns="0" wrap="square" tIns="0">
            <a:noAutofit/>
          </a:bodyPr>
          <a:lstStyle/>
          <a:p>
            <a:pPr indent="0" lvl="0" marL="0" rtl="0" algn="ctr">
              <a:lnSpc>
                <a:spcPct val="90000"/>
              </a:lnSpc>
              <a:spcBef>
                <a:spcPts val="0"/>
              </a:spcBef>
              <a:spcAft>
                <a:spcPts val="0"/>
              </a:spcAft>
              <a:buClr>
                <a:srgbClr val="FF0000"/>
              </a:buClr>
              <a:buSzPts val="4400"/>
              <a:buFont typeface="Times New Roman"/>
              <a:buNone/>
            </a:pPr>
            <a:r>
              <a:rPr lang="ru-RU">
                <a:solidFill>
                  <a:srgbClr val="FF0000"/>
                </a:solidFill>
                <a:latin typeface="Times New Roman"/>
                <a:ea typeface="Times New Roman"/>
                <a:cs typeface="Times New Roman"/>
                <a:sym typeface="Times New Roman"/>
              </a:rPr>
              <a:t>Clinical diagnosis</a:t>
            </a:r>
            <a:endParaRPr>
              <a:solidFill>
                <a:srgbClr val="FF0000"/>
              </a:solidFill>
              <a:latin typeface="Times New Roman"/>
              <a:ea typeface="Times New Roman"/>
              <a:cs typeface="Times New Roman"/>
              <a:sym typeface="Times New Roman"/>
            </a:endParaRPr>
          </a:p>
        </p:txBody>
      </p:sp>
      <p:sp>
        <p:nvSpPr>
          <p:cNvPr id="318" name="Google Shape;318;p13"/>
          <p:cNvSpPr txBox="1"/>
          <p:nvPr>
            <p:ph idx="1" type="body"/>
          </p:nvPr>
        </p:nvSpPr>
        <p:spPr>
          <a:xfrm>
            <a:off x="755576" y="1484785"/>
            <a:ext cx="7626424" cy="3458690"/>
          </a:xfrm>
          <a:prstGeom prst="rect">
            <a:avLst/>
          </a:prstGeom>
          <a:noFill/>
          <a:ln>
            <a:noFill/>
          </a:ln>
        </p:spPr>
        <p:txBody>
          <a:bodyPr anchorCtr="0" anchor="t" bIns="0" lIns="0" spcFirstLastPara="1" rIns="0" wrap="square" tIns="0">
            <a:normAutofit/>
          </a:bodyPr>
          <a:lstStyle/>
          <a:p>
            <a:pPr indent="-228600" lvl="0" marL="228600" rtl="0" algn="l">
              <a:lnSpc>
                <a:spcPct val="90000"/>
              </a:lnSpc>
              <a:spcBef>
                <a:spcPts val="0"/>
              </a:spcBef>
              <a:spcAft>
                <a:spcPts val="0"/>
              </a:spcAft>
              <a:buClr>
                <a:schemeClr val="dk1"/>
              </a:buClr>
              <a:buSzPts val="2800"/>
              <a:buChar char="•"/>
            </a:pPr>
            <a:r>
              <a:rPr b="1" lang="ru-RU">
                <a:latin typeface="Times New Roman"/>
                <a:ea typeface="Times New Roman"/>
                <a:cs typeface="Times New Roman"/>
                <a:sym typeface="Times New Roman"/>
              </a:rPr>
              <a:t>Chorea of Huntington. dementia syndrome. Choreic hyperkinetic syndrome. Ataxia. </a:t>
            </a:r>
            <a:endParaRPr b="1" sz="3600">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14"/>
          <p:cNvSpPr txBox="1"/>
          <p:nvPr>
            <p:ph type="title"/>
          </p:nvPr>
        </p:nvSpPr>
        <p:spPr>
          <a:xfrm>
            <a:off x="457200" y="273600"/>
            <a:ext cx="8229240" cy="500841"/>
          </a:xfrm>
          <a:prstGeom prst="rect">
            <a:avLst/>
          </a:prstGeom>
          <a:noFill/>
          <a:ln>
            <a:noFill/>
          </a:ln>
        </p:spPr>
        <p:txBody>
          <a:bodyPr anchorCtr="0" anchor="ctr" bIns="0" lIns="0" spcFirstLastPara="1" rIns="0" wrap="square" tIns="0">
            <a:noAutofit/>
          </a:bodyPr>
          <a:lstStyle/>
          <a:p>
            <a:pPr indent="0" lvl="0" marL="0" rtl="0" algn="l">
              <a:lnSpc>
                <a:spcPct val="90000"/>
              </a:lnSpc>
              <a:spcBef>
                <a:spcPts val="0"/>
              </a:spcBef>
              <a:spcAft>
                <a:spcPts val="0"/>
              </a:spcAft>
              <a:buClr>
                <a:schemeClr val="dk1"/>
              </a:buClr>
              <a:buSzPts val="4400"/>
              <a:buFont typeface="Arial"/>
              <a:buNone/>
            </a:pPr>
            <a:r>
              <a:rPr lang="ru-RU"/>
              <a:t>Treatment</a:t>
            </a:r>
            <a:endParaRPr/>
          </a:p>
        </p:txBody>
      </p:sp>
      <p:sp>
        <p:nvSpPr>
          <p:cNvPr id="324" name="Google Shape;324;p14"/>
          <p:cNvSpPr/>
          <p:nvPr/>
        </p:nvSpPr>
        <p:spPr>
          <a:xfrm>
            <a:off x="457200" y="1304588"/>
            <a:ext cx="8409709"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b="1" sz="2000">
              <a:solidFill>
                <a:schemeClr val="dk1"/>
              </a:solidFill>
              <a:latin typeface="Times New Roman"/>
              <a:ea typeface="Times New Roman"/>
              <a:cs typeface="Times New Roman"/>
              <a:sym typeface="Times New Roman"/>
            </a:endParaRPr>
          </a:p>
        </p:txBody>
      </p:sp>
      <p:graphicFrame>
        <p:nvGraphicFramePr>
          <p:cNvPr id="325" name="Google Shape;325;p14"/>
          <p:cNvGraphicFramePr/>
          <p:nvPr/>
        </p:nvGraphicFramePr>
        <p:xfrm>
          <a:off x="531845" y="1212979"/>
          <a:ext cx="3000000" cy="3000000"/>
        </p:xfrm>
        <a:graphic>
          <a:graphicData uri="http://schemas.openxmlformats.org/drawingml/2006/table">
            <a:tbl>
              <a:tblPr>
                <a:noFill/>
                <a:tableStyleId>{80B8BA46-654F-4A2C-8140-9D56CBF5F3CE}</a:tableStyleId>
              </a:tblPr>
              <a:tblGrid>
                <a:gridCol w="8061650"/>
              </a:tblGrid>
              <a:tr h="1117350">
                <a:tc>
                  <a:txBody>
                    <a:bodyPr/>
                    <a:lstStyle/>
                    <a:p>
                      <a:pPr indent="-342900" lvl="0" marL="342900" marR="0" rtl="0" algn="l">
                        <a:lnSpc>
                          <a:spcPct val="115000"/>
                        </a:lnSpc>
                        <a:spcBef>
                          <a:spcPts val="0"/>
                        </a:spcBef>
                        <a:spcAft>
                          <a:spcPts val="0"/>
                        </a:spcAft>
                        <a:buClr>
                          <a:schemeClr val="dk1"/>
                        </a:buClr>
                        <a:buSzPts val="2400"/>
                        <a:buFont typeface="Arial"/>
                        <a:buChar char="•"/>
                      </a:pPr>
                      <a:r>
                        <a:rPr lang="ru-RU" sz="2400" u="none" cap="none" strike="noStrike">
                          <a:latin typeface="Times New Roman"/>
                          <a:ea typeface="Times New Roman"/>
                          <a:cs typeface="Times New Roman"/>
                          <a:sym typeface="Times New Roman"/>
                        </a:rPr>
                        <a:t>Psychiatric consultation</a:t>
                      </a:r>
                      <a:endParaRPr sz="2400" u="none" cap="none" strike="noStrike">
                        <a:latin typeface="Times New Roman"/>
                        <a:ea typeface="Times New Roman"/>
                        <a:cs typeface="Times New Roman"/>
                        <a:sym typeface="Times New Roman"/>
                      </a:endParaRPr>
                    </a:p>
                  </a:txBody>
                  <a:tcPr marT="0" marB="0" marR="68575" marL="68575"/>
                </a:tc>
              </a:tr>
              <a:tr h="1117350">
                <a:tc>
                  <a:txBody>
                    <a:bodyPr/>
                    <a:lstStyle/>
                    <a:p>
                      <a:pPr indent="-342900" lvl="0" marL="342900" marR="0" rtl="0" algn="l">
                        <a:lnSpc>
                          <a:spcPct val="115000"/>
                        </a:lnSpc>
                        <a:spcBef>
                          <a:spcPts val="0"/>
                        </a:spcBef>
                        <a:spcAft>
                          <a:spcPts val="0"/>
                        </a:spcAft>
                        <a:buClr>
                          <a:schemeClr val="dk1"/>
                        </a:buClr>
                        <a:buSzPts val="2400"/>
                        <a:buFont typeface="Arial"/>
                        <a:buChar char="•"/>
                      </a:pPr>
                      <a:r>
                        <a:rPr lang="ru-RU" sz="2400" u="none" cap="none" strike="noStrike">
                          <a:latin typeface="Times New Roman"/>
                          <a:ea typeface="Times New Roman"/>
                          <a:cs typeface="Times New Roman"/>
                          <a:sym typeface="Times New Roman"/>
                        </a:rPr>
                        <a:t>Diazepam 5 mg 1 tablet 2 times a day for 1 month</a:t>
                      </a:r>
                      <a:endParaRPr sz="2400" u="none" cap="none" strike="noStrike">
                        <a:latin typeface="Times New Roman"/>
                        <a:ea typeface="Times New Roman"/>
                        <a:cs typeface="Times New Roman"/>
                        <a:sym typeface="Times New Roman"/>
                      </a:endParaRPr>
                    </a:p>
                  </a:txBody>
                  <a:tcPr marT="0" marB="0" marR="68575" marL="68575"/>
                </a:tc>
              </a:tr>
              <a:tr h="1152325">
                <a:tc>
                  <a:txBody>
                    <a:bodyPr/>
                    <a:lstStyle/>
                    <a:p>
                      <a:pPr indent="-342900" lvl="0" marL="342900" marR="0" rtl="0" algn="l">
                        <a:lnSpc>
                          <a:spcPct val="115000"/>
                        </a:lnSpc>
                        <a:spcBef>
                          <a:spcPts val="0"/>
                        </a:spcBef>
                        <a:spcAft>
                          <a:spcPts val="0"/>
                        </a:spcAft>
                        <a:buClr>
                          <a:schemeClr val="dk1"/>
                        </a:buClr>
                        <a:buSzPts val="2400"/>
                        <a:buFont typeface="Arial"/>
                        <a:buChar char="•"/>
                      </a:pPr>
                      <a:r>
                        <a:rPr lang="ru-RU" sz="2400" u="none" cap="none" strike="noStrike">
                          <a:latin typeface="Times New Roman"/>
                          <a:ea typeface="Times New Roman"/>
                          <a:cs typeface="Times New Roman"/>
                          <a:sym typeface="Times New Roman"/>
                        </a:rPr>
                        <a:t>Rehabilitation </a:t>
                      </a:r>
                      <a:endParaRPr sz="2400" u="none" cap="none" strike="noStrike">
                        <a:latin typeface="Times New Roman"/>
                        <a:ea typeface="Times New Roman"/>
                        <a:cs typeface="Times New Roman"/>
                        <a:sym typeface="Times New Roman"/>
                      </a:endParaRPr>
                    </a:p>
                  </a:txBody>
                  <a:tcPr marT="0" marB="0" marR="68575" marL="68575"/>
                </a:tc>
              </a:tr>
              <a:tr h="1117350">
                <a:tc>
                  <a:txBody>
                    <a:bodyPr/>
                    <a:lstStyle/>
                    <a:p>
                      <a:pPr indent="-342900" lvl="0" marL="342900" marR="0" rtl="0" algn="l">
                        <a:lnSpc>
                          <a:spcPct val="115000"/>
                        </a:lnSpc>
                        <a:spcBef>
                          <a:spcPts val="0"/>
                        </a:spcBef>
                        <a:spcAft>
                          <a:spcPts val="0"/>
                        </a:spcAft>
                        <a:buClr>
                          <a:schemeClr val="dk1"/>
                        </a:buClr>
                        <a:buSzPts val="2400"/>
                        <a:buFont typeface="Arial"/>
                        <a:buChar char="•"/>
                      </a:pPr>
                      <a:r>
                        <a:rPr lang="ru-RU" sz="2400" u="none" cap="none" strike="noStrike">
                          <a:latin typeface="Times New Roman"/>
                          <a:ea typeface="Times New Roman"/>
                          <a:cs typeface="Times New Roman"/>
                          <a:sym typeface="Times New Roman"/>
                        </a:rPr>
                        <a:t>Examination in medical and social expertise</a:t>
                      </a:r>
                      <a:endParaRPr sz="2400" u="none" cap="none" strike="noStrike">
                        <a:latin typeface="Times New Roman"/>
                        <a:ea typeface="Times New Roman"/>
                        <a:cs typeface="Times New Roman"/>
                        <a:sym typeface="Times New Roman"/>
                      </a:endParaRPr>
                    </a:p>
                  </a:txBody>
                  <a:tcPr marT="0" marB="0" marR="68575" marL="68575"/>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pic>
        <p:nvPicPr>
          <p:cNvPr id="330" name="Google Shape;330;p15"/>
          <p:cNvPicPr preferRelativeResize="0"/>
          <p:nvPr/>
        </p:nvPicPr>
        <p:blipFill rotWithShape="1">
          <a:blip r:embed="rId3">
            <a:alphaModFix/>
          </a:blip>
          <a:srcRect b="0" l="0" r="0" t="0"/>
          <a:stretch/>
        </p:blipFill>
        <p:spPr>
          <a:xfrm>
            <a:off x="-540720" y="0"/>
            <a:ext cx="9684000" cy="728064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1822"/>
                                        <p:tgtEl>
                                          <p:spTgt spid="3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
          <p:cNvSpPr/>
          <p:nvPr/>
        </p:nvSpPr>
        <p:spPr>
          <a:xfrm>
            <a:off x="1290615" y="1296000"/>
            <a:ext cx="7127640" cy="240588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1" lang="ru-RU" sz="2400">
                <a:solidFill>
                  <a:schemeClr val="dk1"/>
                </a:solidFill>
                <a:latin typeface="Times New Roman"/>
                <a:ea typeface="Times New Roman"/>
                <a:cs typeface="Times New Roman"/>
                <a:sym typeface="Times New Roman"/>
              </a:rPr>
              <a:t>Patient H,  45-year-old woman, </a:t>
            </a:r>
            <a:r>
              <a:rPr lang="ru-RU" sz="2400">
                <a:solidFill>
                  <a:schemeClr val="dk1"/>
                </a:solidFill>
                <a:latin typeface="Times New Roman"/>
                <a:ea typeface="Times New Roman"/>
                <a:cs typeface="Times New Roman"/>
                <a:sym typeface="Times New Roman"/>
              </a:rPr>
              <a:t>complains about the appearance of fanciful movements in her arms, legs, face, changes in facial expressions, impaired coordination, unsteadiness when walking, lack of appetite, weight loss.</a:t>
            </a:r>
            <a:endParaRPr/>
          </a:p>
          <a:p>
            <a:pPr indent="0" lvl="0" marL="0" marR="0" rtl="0" algn="l">
              <a:spcBef>
                <a:spcPts val="0"/>
              </a:spcBef>
              <a:spcAft>
                <a:spcPts val="0"/>
              </a:spcAft>
              <a:buNone/>
            </a:pPr>
            <a:r>
              <a:rPr lang="ru-RU" sz="2400">
                <a:solidFill>
                  <a:schemeClr val="dk1"/>
                </a:solidFill>
                <a:latin typeface="Times New Roman"/>
                <a:ea typeface="Times New Roman"/>
                <a:cs typeface="Times New Roman"/>
                <a:sym typeface="Times New Roman"/>
              </a:rPr>
              <a:t>Decrease in memory, change in character (viscosity, aggressiveness, irritability, obsession).</a:t>
            </a:r>
            <a:endParaRPr sz="2000" strike="noStrike">
              <a:solidFill>
                <a:schemeClr val="dk1"/>
              </a:solidFill>
              <a:latin typeface="Arial"/>
              <a:ea typeface="Arial"/>
              <a:cs typeface="Arial"/>
              <a:sym typeface="Arial"/>
            </a:endParaRPr>
          </a:p>
        </p:txBody>
      </p:sp>
      <p:sp>
        <p:nvSpPr>
          <p:cNvPr id="229" name="Google Shape;229;p2"/>
          <p:cNvSpPr/>
          <p:nvPr/>
        </p:nvSpPr>
        <p:spPr>
          <a:xfrm>
            <a:off x="2592000" y="513000"/>
            <a:ext cx="2807640" cy="71064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b="1" lang="ru-RU" sz="4000">
                <a:solidFill>
                  <a:schemeClr val="dk1"/>
                </a:solidFill>
                <a:latin typeface="Times New Roman"/>
                <a:ea typeface="Times New Roman"/>
                <a:cs typeface="Times New Roman"/>
                <a:sym typeface="Times New Roman"/>
              </a:rPr>
              <a:t>Complaints</a:t>
            </a:r>
            <a:endParaRPr b="0" sz="4000" strike="noStrike">
              <a:solidFill>
                <a:schemeClr val="dk1"/>
              </a:solidFill>
              <a:latin typeface="Arial"/>
              <a:ea typeface="Arial"/>
              <a:cs typeface="Arial"/>
              <a:sym typeface="Arial"/>
            </a:endParaRPr>
          </a:p>
        </p:txBody>
      </p:sp>
      <p:grpSp>
        <p:nvGrpSpPr>
          <p:cNvPr id="230" name="Google Shape;230;p2"/>
          <p:cNvGrpSpPr/>
          <p:nvPr/>
        </p:nvGrpSpPr>
        <p:grpSpPr>
          <a:xfrm>
            <a:off x="432360" y="2808000"/>
            <a:ext cx="647280" cy="2271960"/>
            <a:chOff x="432360" y="2808000"/>
            <a:chExt cx="647280" cy="2271960"/>
          </a:xfrm>
        </p:grpSpPr>
        <p:sp>
          <p:nvSpPr>
            <p:cNvPr id="231" name="Google Shape;231;p2"/>
            <p:cNvSpPr/>
            <p:nvPr/>
          </p:nvSpPr>
          <p:spPr>
            <a:xfrm>
              <a:off x="432360" y="3839040"/>
              <a:ext cx="646920" cy="1240560"/>
            </a:xfrm>
            <a:custGeom>
              <a:rect b="b" l="l" r="r" t="t"/>
              <a:pathLst>
                <a:path extrusionOk="0" h="1241425" w="647700">
                  <a:moveTo>
                    <a:pt x="0" y="0"/>
                  </a:moveTo>
                  <a:lnTo>
                    <a:pt x="0" y="161925"/>
                  </a:lnTo>
                  <a:lnTo>
                    <a:pt x="1032" y="220367"/>
                  </a:lnTo>
                  <a:lnTo>
                    <a:pt x="4096" y="278087"/>
                  </a:lnTo>
                  <a:lnTo>
                    <a:pt x="9144" y="334984"/>
                  </a:lnTo>
                  <a:lnTo>
                    <a:pt x="16124" y="390957"/>
                  </a:lnTo>
                  <a:lnTo>
                    <a:pt x="24989" y="445904"/>
                  </a:lnTo>
                  <a:lnTo>
                    <a:pt x="35688" y="499725"/>
                  </a:lnTo>
                  <a:lnTo>
                    <a:pt x="48173" y="552317"/>
                  </a:lnTo>
                  <a:lnTo>
                    <a:pt x="62393" y="603579"/>
                  </a:lnTo>
                  <a:lnTo>
                    <a:pt x="78301" y="653410"/>
                  </a:lnTo>
                  <a:lnTo>
                    <a:pt x="95845" y="701709"/>
                  </a:lnTo>
                  <a:lnTo>
                    <a:pt x="114978" y="748374"/>
                  </a:lnTo>
                  <a:lnTo>
                    <a:pt x="135650" y="793305"/>
                  </a:lnTo>
                  <a:lnTo>
                    <a:pt x="157811" y="836399"/>
                  </a:lnTo>
                  <a:lnTo>
                    <a:pt x="181412" y="877556"/>
                  </a:lnTo>
                  <a:lnTo>
                    <a:pt x="206404" y="916674"/>
                  </a:lnTo>
                  <a:lnTo>
                    <a:pt x="232737" y="953652"/>
                  </a:lnTo>
                  <a:lnTo>
                    <a:pt x="260362" y="988388"/>
                  </a:lnTo>
                  <a:lnTo>
                    <a:pt x="289230" y="1020782"/>
                  </a:lnTo>
                  <a:lnTo>
                    <a:pt x="319292" y="1050731"/>
                  </a:lnTo>
                  <a:lnTo>
                    <a:pt x="350497" y="1078135"/>
                  </a:lnTo>
                  <a:lnTo>
                    <a:pt x="382798" y="1102893"/>
                  </a:lnTo>
                  <a:lnTo>
                    <a:pt x="416144" y="1124902"/>
                  </a:lnTo>
                  <a:lnTo>
                    <a:pt x="450486" y="1144062"/>
                  </a:lnTo>
                  <a:lnTo>
                    <a:pt x="485775" y="1160272"/>
                  </a:lnTo>
                  <a:lnTo>
                    <a:pt x="485775" y="1241171"/>
                  </a:lnTo>
                  <a:lnTo>
                    <a:pt x="647700" y="1112012"/>
                  </a:lnTo>
                  <a:lnTo>
                    <a:pt x="485775" y="917320"/>
                  </a:lnTo>
                  <a:lnTo>
                    <a:pt x="485775" y="998347"/>
                  </a:lnTo>
                  <a:lnTo>
                    <a:pt x="450486" y="982137"/>
                  </a:lnTo>
                  <a:lnTo>
                    <a:pt x="416144" y="962977"/>
                  </a:lnTo>
                  <a:lnTo>
                    <a:pt x="382798" y="940968"/>
                  </a:lnTo>
                  <a:lnTo>
                    <a:pt x="350497" y="916210"/>
                  </a:lnTo>
                  <a:lnTo>
                    <a:pt x="319292" y="888806"/>
                  </a:lnTo>
                  <a:lnTo>
                    <a:pt x="289230" y="858857"/>
                  </a:lnTo>
                  <a:lnTo>
                    <a:pt x="260362" y="826463"/>
                  </a:lnTo>
                  <a:lnTo>
                    <a:pt x="232737" y="791727"/>
                  </a:lnTo>
                  <a:lnTo>
                    <a:pt x="206404" y="754749"/>
                  </a:lnTo>
                  <a:lnTo>
                    <a:pt x="181412" y="715631"/>
                  </a:lnTo>
                  <a:lnTo>
                    <a:pt x="157811" y="674474"/>
                  </a:lnTo>
                  <a:lnTo>
                    <a:pt x="135650" y="631380"/>
                  </a:lnTo>
                  <a:lnTo>
                    <a:pt x="114978" y="586449"/>
                  </a:lnTo>
                  <a:lnTo>
                    <a:pt x="95845" y="539784"/>
                  </a:lnTo>
                  <a:lnTo>
                    <a:pt x="78301" y="491485"/>
                  </a:lnTo>
                  <a:lnTo>
                    <a:pt x="62393" y="441654"/>
                  </a:lnTo>
                  <a:lnTo>
                    <a:pt x="48173" y="390392"/>
                  </a:lnTo>
                  <a:lnTo>
                    <a:pt x="35688" y="337800"/>
                  </a:lnTo>
                  <a:lnTo>
                    <a:pt x="24989" y="283979"/>
                  </a:lnTo>
                  <a:lnTo>
                    <a:pt x="16124" y="229032"/>
                  </a:lnTo>
                  <a:lnTo>
                    <a:pt x="9144" y="173059"/>
                  </a:lnTo>
                  <a:lnTo>
                    <a:pt x="4096" y="116162"/>
                  </a:lnTo>
                  <a:lnTo>
                    <a:pt x="1032" y="58442"/>
                  </a:lnTo>
                  <a:lnTo>
                    <a:pt x="0" y="0"/>
                  </a:lnTo>
                  <a:close/>
                </a:path>
              </a:pathLst>
            </a:custGeom>
            <a:solidFill>
              <a:srgbClr val="863623"/>
            </a:solidFill>
            <a:ln>
              <a:noFill/>
            </a:ln>
          </p:spPr>
        </p:sp>
        <p:sp>
          <p:nvSpPr>
            <p:cNvPr id="232" name="Google Shape;232;p2"/>
            <p:cNvSpPr/>
            <p:nvPr/>
          </p:nvSpPr>
          <p:spPr>
            <a:xfrm>
              <a:off x="432720" y="2808000"/>
              <a:ext cx="646920" cy="1111680"/>
            </a:xfrm>
            <a:custGeom>
              <a:rect b="b" l="l" r="r" t="t"/>
              <a:pathLst>
                <a:path extrusionOk="0" h="1112520" w="647700">
                  <a:moveTo>
                    <a:pt x="647569" y="0"/>
                  </a:moveTo>
                  <a:lnTo>
                    <a:pt x="609408" y="1768"/>
                  </a:lnTo>
                  <a:lnTo>
                    <a:pt x="560146" y="9395"/>
                  </a:lnTo>
                  <a:lnTo>
                    <a:pt x="489160" y="31130"/>
                  </a:lnTo>
                  <a:lnTo>
                    <a:pt x="421353" y="64633"/>
                  </a:lnTo>
                  <a:lnTo>
                    <a:pt x="388767" y="85564"/>
                  </a:lnTo>
                  <a:lnTo>
                    <a:pt x="357127" y="109156"/>
                  </a:lnTo>
                  <a:lnTo>
                    <a:pt x="326482" y="135315"/>
                  </a:lnTo>
                  <a:lnTo>
                    <a:pt x="296883" y="163949"/>
                  </a:lnTo>
                  <a:lnTo>
                    <a:pt x="268380" y="194963"/>
                  </a:lnTo>
                  <a:lnTo>
                    <a:pt x="241024" y="228263"/>
                  </a:lnTo>
                  <a:lnTo>
                    <a:pt x="214864" y="263757"/>
                  </a:lnTo>
                  <a:lnTo>
                    <a:pt x="189950" y="301351"/>
                  </a:lnTo>
                  <a:lnTo>
                    <a:pt x="166334" y="340950"/>
                  </a:lnTo>
                  <a:lnTo>
                    <a:pt x="144065" y="382462"/>
                  </a:lnTo>
                  <a:lnTo>
                    <a:pt x="123193" y="425793"/>
                  </a:lnTo>
                  <a:lnTo>
                    <a:pt x="103768" y="470849"/>
                  </a:lnTo>
                  <a:lnTo>
                    <a:pt x="85841" y="517537"/>
                  </a:lnTo>
                  <a:lnTo>
                    <a:pt x="69463" y="565762"/>
                  </a:lnTo>
                  <a:lnTo>
                    <a:pt x="54682" y="615432"/>
                  </a:lnTo>
                  <a:lnTo>
                    <a:pt x="41550" y="666452"/>
                  </a:lnTo>
                  <a:lnTo>
                    <a:pt x="30117" y="718730"/>
                  </a:lnTo>
                  <a:lnTo>
                    <a:pt x="20432" y="772171"/>
                  </a:lnTo>
                  <a:lnTo>
                    <a:pt x="12547" y="826683"/>
                  </a:lnTo>
                  <a:lnTo>
                    <a:pt x="6510" y="882170"/>
                  </a:lnTo>
                  <a:lnTo>
                    <a:pt x="2374" y="938540"/>
                  </a:lnTo>
                  <a:lnTo>
                    <a:pt x="187" y="995700"/>
                  </a:lnTo>
                  <a:lnTo>
                    <a:pt x="0" y="1053555"/>
                  </a:lnTo>
                  <a:lnTo>
                    <a:pt x="1862" y="1112012"/>
                  </a:lnTo>
                  <a:lnTo>
                    <a:pt x="5850" y="1052939"/>
                  </a:lnTo>
                  <a:lnTo>
                    <a:pt x="11872" y="994965"/>
                  </a:lnTo>
                  <a:lnTo>
                    <a:pt x="19870" y="938176"/>
                  </a:lnTo>
                  <a:lnTo>
                    <a:pt x="29782" y="882663"/>
                  </a:lnTo>
                  <a:lnTo>
                    <a:pt x="41549" y="828513"/>
                  </a:lnTo>
                  <a:lnTo>
                    <a:pt x="55111" y="775816"/>
                  </a:lnTo>
                  <a:lnTo>
                    <a:pt x="70406" y="724660"/>
                  </a:lnTo>
                  <a:lnTo>
                    <a:pt x="87375" y="675135"/>
                  </a:lnTo>
                  <a:lnTo>
                    <a:pt x="105957" y="627328"/>
                  </a:lnTo>
                  <a:lnTo>
                    <a:pt x="126092" y="581328"/>
                  </a:lnTo>
                  <a:lnTo>
                    <a:pt x="147720" y="537226"/>
                  </a:lnTo>
                  <a:lnTo>
                    <a:pt x="170780" y="495108"/>
                  </a:lnTo>
                  <a:lnTo>
                    <a:pt x="195213" y="455064"/>
                  </a:lnTo>
                  <a:lnTo>
                    <a:pt x="220957" y="417183"/>
                  </a:lnTo>
                  <a:lnTo>
                    <a:pt x="247953" y="381553"/>
                  </a:lnTo>
                  <a:lnTo>
                    <a:pt x="276140" y="348264"/>
                  </a:lnTo>
                  <a:lnTo>
                    <a:pt x="305458" y="317404"/>
                  </a:lnTo>
                  <a:lnTo>
                    <a:pt x="335846" y="289061"/>
                  </a:lnTo>
                  <a:lnTo>
                    <a:pt x="367245" y="263325"/>
                  </a:lnTo>
                  <a:lnTo>
                    <a:pt x="399594" y="240284"/>
                  </a:lnTo>
                  <a:lnTo>
                    <a:pt x="432832" y="220027"/>
                  </a:lnTo>
                  <a:lnTo>
                    <a:pt x="466900" y="202644"/>
                  </a:lnTo>
                  <a:lnTo>
                    <a:pt x="537282" y="176850"/>
                  </a:lnTo>
                  <a:lnTo>
                    <a:pt x="610259" y="163612"/>
                  </a:lnTo>
                  <a:lnTo>
                    <a:pt x="647569" y="161925"/>
                  </a:lnTo>
                  <a:lnTo>
                    <a:pt x="647569" y="0"/>
                  </a:lnTo>
                  <a:close/>
                </a:path>
              </a:pathLst>
            </a:custGeom>
            <a:solidFill>
              <a:srgbClr val="6C2B1D"/>
            </a:solidFill>
            <a:ln>
              <a:noFill/>
            </a:ln>
          </p:spPr>
        </p:sp>
        <p:sp>
          <p:nvSpPr>
            <p:cNvPr id="233" name="Google Shape;233;p2"/>
            <p:cNvSpPr/>
            <p:nvPr/>
          </p:nvSpPr>
          <p:spPr>
            <a:xfrm>
              <a:off x="432360" y="2808000"/>
              <a:ext cx="646920" cy="2271960"/>
            </a:xfrm>
            <a:custGeom>
              <a:rect b="b" l="l" r="r" t="t"/>
              <a:pathLst>
                <a:path extrusionOk="0" h="2272665" w="647700">
                  <a:moveTo>
                    <a:pt x="0" y="1031113"/>
                  </a:moveTo>
                  <a:lnTo>
                    <a:pt x="1032" y="1089555"/>
                  </a:lnTo>
                  <a:lnTo>
                    <a:pt x="4096" y="1147275"/>
                  </a:lnTo>
                  <a:lnTo>
                    <a:pt x="9144" y="1204172"/>
                  </a:lnTo>
                  <a:lnTo>
                    <a:pt x="16124" y="1260145"/>
                  </a:lnTo>
                  <a:lnTo>
                    <a:pt x="24989" y="1315092"/>
                  </a:lnTo>
                  <a:lnTo>
                    <a:pt x="35688" y="1368913"/>
                  </a:lnTo>
                  <a:lnTo>
                    <a:pt x="48173" y="1421505"/>
                  </a:lnTo>
                  <a:lnTo>
                    <a:pt x="62393" y="1472767"/>
                  </a:lnTo>
                  <a:lnTo>
                    <a:pt x="78301" y="1522598"/>
                  </a:lnTo>
                  <a:lnTo>
                    <a:pt x="95845" y="1570897"/>
                  </a:lnTo>
                  <a:lnTo>
                    <a:pt x="114978" y="1617562"/>
                  </a:lnTo>
                  <a:lnTo>
                    <a:pt x="135650" y="1662493"/>
                  </a:lnTo>
                  <a:lnTo>
                    <a:pt x="157811" y="1705587"/>
                  </a:lnTo>
                  <a:lnTo>
                    <a:pt x="181412" y="1746744"/>
                  </a:lnTo>
                  <a:lnTo>
                    <a:pt x="206404" y="1785862"/>
                  </a:lnTo>
                  <a:lnTo>
                    <a:pt x="232737" y="1822840"/>
                  </a:lnTo>
                  <a:lnTo>
                    <a:pt x="260362" y="1857576"/>
                  </a:lnTo>
                  <a:lnTo>
                    <a:pt x="289230" y="1889970"/>
                  </a:lnTo>
                  <a:lnTo>
                    <a:pt x="319292" y="1919919"/>
                  </a:lnTo>
                  <a:lnTo>
                    <a:pt x="350497" y="1947323"/>
                  </a:lnTo>
                  <a:lnTo>
                    <a:pt x="382798" y="1972081"/>
                  </a:lnTo>
                  <a:lnTo>
                    <a:pt x="416144" y="1994090"/>
                  </a:lnTo>
                  <a:lnTo>
                    <a:pt x="450486" y="2013250"/>
                  </a:lnTo>
                  <a:lnTo>
                    <a:pt x="485775" y="2029460"/>
                  </a:lnTo>
                  <a:lnTo>
                    <a:pt x="485775" y="1948433"/>
                  </a:lnTo>
                  <a:lnTo>
                    <a:pt x="647700" y="2143125"/>
                  </a:lnTo>
                  <a:lnTo>
                    <a:pt x="485775" y="2272284"/>
                  </a:lnTo>
                  <a:lnTo>
                    <a:pt x="485775" y="2191385"/>
                  </a:lnTo>
                  <a:lnTo>
                    <a:pt x="450486" y="2175175"/>
                  </a:lnTo>
                  <a:lnTo>
                    <a:pt x="416144" y="2156015"/>
                  </a:lnTo>
                  <a:lnTo>
                    <a:pt x="382798" y="2134006"/>
                  </a:lnTo>
                  <a:lnTo>
                    <a:pt x="350497" y="2109248"/>
                  </a:lnTo>
                  <a:lnTo>
                    <a:pt x="319292" y="2081844"/>
                  </a:lnTo>
                  <a:lnTo>
                    <a:pt x="289230" y="2051895"/>
                  </a:lnTo>
                  <a:lnTo>
                    <a:pt x="260362" y="2019501"/>
                  </a:lnTo>
                  <a:lnTo>
                    <a:pt x="232737" y="1984765"/>
                  </a:lnTo>
                  <a:lnTo>
                    <a:pt x="206404" y="1947787"/>
                  </a:lnTo>
                  <a:lnTo>
                    <a:pt x="181412" y="1908669"/>
                  </a:lnTo>
                  <a:lnTo>
                    <a:pt x="157811" y="1867512"/>
                  </a:lnTo>
                  <a:lnTo>
                    <a:pt x="135650" y="1824418"/>
                  </a:lnTo>
                  <a:lnTo>
                    <a:pt x="114978" y="1779487"/>
                  </a:lnTo>
                  <a:lnTo>
                    <a:pt x="95845" y="1732822"/>
                  </a:lnTo>
                  <a:lnTo>
                    <a:pt x="78301" y="1684523"/>
                  </a:lnTo>
                  <a:lnTo>
                    <a:pt x="62393" y="1634692"/>
                  </a:lnTo>
                  <a:lnTo>
                    <a:pt x="48173" y="1583430"/>
                  </a:lnTo>
                  <a:lnTo>
                    <a:pt x="35688" y="1530838"/>
                  </a:lnTo>
                  <a:lnTo>
                    <a:pt x="24989" y="1477017"/>
                  </a:lnTo>
                  <a:lnTo>
                    <a:pt x="16124" y="1422070"/>
                  </a:lnTo>
                  <a:lnTo>
                    <a:pt x="9144" y="1366097"/>
                  </a:lnTo>
                  <a:lnTo>
                    <a:pt x="4096" y="1309200"/>
                  </a:lnTo>
                  <a:lnTo>
                    <a:pt x="1032" y="1251480"/>
                  </a:lnTo>
                  <a:lnTo>
                    <a:pt x="0" y="1193038"/>
                  </a:lnTo>
                  <a:lnTo>
                    <a:pt x="0" y="1031113"/>
                  </a:lnTo>
                  <a:lnTo>
                    <a:pt x="1025" y="972601"/>
                  </a:lnTo>
                  <a:lnTo>
                    <a:pt x="4064" y="914946"/>
                  </a:lnTo>
                  <a:lnTo>
                    <a:pt x="9063" y="858234"/>
                  </a:lnTo>
                  <a:lnTo>
                    <a:pt x="15967" y="802553"/>
                  </a:lnTo>
                  <a:lnTo>
                    <a:pt x="24721" y="747989"/>
                  </a:lnTo>
                  <a:lnTo>
                    <a:pt x="35270" y="694630"/>
                  </a:lnTo>
                  <a:lnTo>
                    <a:pt x="47560" y="642562"/>
                  </a:lnTo>
                  <a:lnTo>
                    <a:pt x="61536" y="591872"/>
                  </a:lnTo>
                  <a:lnTo>
                    <a:pt x="77144" y="542649"/>
                  </a:lnTo>
                  <a:lnTo>
                    <a:pt x="94328" y="494978"/>
                  </a:lnTo>
                  <a:lnTo>
                    <a:pt x="113035" y="448946"/>
                  </a:lnTo>
                  <a:lnTo>
                    <a:pt x="133208" y="404641"/>
                  </a:lnTo>
                  <a:lnTo>
                    <a:pt x="154795" y="362151"/>
                  </a:lnTo>
                  <a:lnTo>
                    <a:pt x="177740" y="321561"/>
                  </a:lnTo>
                  <a:lnTo>
                    <a:pt x="201988" y="282958"/>
                  </a:lnTo>
                  <a:lnTo>
                    <a:pt x="227484" y="246431"/>
                  </a:lnTo>
                  <a:lnTo>
                    <a:pt x="254175" y="212066"/>
                  </a:lnTo>
                  <a:lnTo>
                    <a:pt x="282005" y="179949"/>
                  </a:lnTo>
                  <a:lnTo>
                    <a:pt x="310920" y="150169"/>
                  </a:lnTo>
                  <a:lnTo>
                    <a:pt x="340865" y="122812"/>
                  </a:lnTo>
                  <a:lnTo>
                    <a:pt x="371785" y="97965"/>
                  </a:lnTo>
                  <a:lnTo>
                    <a:pt x="403626" y="75715"/>
                  </a:lnTo>
                  <a:lnTo>
                    <a:pt x="436333" y="56150"/>
                  </a:lnTo>
                  <a:lnTo>
                    <a:pt x="504127" y="25419"/>
                  </a:lnTo>
                  <a:lnTo>
                    <a:pt x="574728" y="6471"/>
                  </a:lnTo>
                  <a:lnTo>
                    <a:pt x="647700" y="0"/>
                  </a:lnTo>
                  <a:lnTo>
                    <a:pt x="647700" y="161925"/>
                  </a:lnTo>
                  <a:lnTo>
                    <a:pt x="610389" y="163612"/>
                  </a:lnTo>
                  <a:lnTo>
                    <a:pt x="573607" y="168617"/>
                  </a:lnTo>
                  <a:lnTo>
                    <a:pt x="501868" y="188221"/>
                  </a:lnTo>
                  <a:lnTo>
                    <a:pt x="432963" y="220027"/>
                  </a:lnTo>
                  <a:lnTo>
                    <a:pt x="399725" y="240284"/>
                  </a:lnTo>
                  <a:lnTo>
                    <a:pt x="367376" y="263325"/>
                  </a:lnTo>
                  <a:lnTo>
                    <a:pt x="335977" y="289061"/>
                  </a:lnTo>
                  <a:lnTo>
                    <a:pt x="305589" y="317404"/>
                  </a:lnTo>
                  <a:lnTo>
                    <a:pt x="276271" y="348264"/>
                  </a:lnTo>
                  <a:lnTo>
                    <a:pt x="248084" y="381553"/>
                  </a:lnTo>
                  <a:lnTo>
                    <a:pt x="221088" y="417183"/>
                  </a:lnTo>
                  <a:lnTo>
                    <a:pt x="195344" y="455064"/>
                  </a:lnTo>
                  <a:lnTo>
                    <a:pt x="170911" y="495108"/>
                  </a:lnTo>
                  <a:lnTo>
                    <a:pt x="147851" y="537226"/>
                  </a:lnTo>
                  <a:lnTo>
                    <a:pt x="126223" y="581328"/>
                  </a:lnTo>
                  <a:lnTo>
                    <a:pt x="106088" y="627328"/>
                  </a:lnTo>
                  <a:lnTo>
                    <a:pt x="87506" y="675135"/>
                  </a:lnTo>
                  <a:lnTo>
                    <a:pt x="70537" y="724660"/>
                  </a:lnTo>
                  <a:lnTo>
                    <a:pt x="55241" y="775816"/>
                  </a:lnTo>
                  <a:lnTo>
                    <a:pt x="41680" y="828513"/>
                  </a:lnTo>
                  <a:lnTo>
                    <a:pt x="29913" y="882663"/>
                  </a:lnTo>
                  <a:lnTo>
                    <a:pt x="20001" y="938176"/>
                  </a:lnTo>
                  <a:lnTo>
                    <a:pt x="12003" y="994965"/>
                  </a:lnTo>
                  <a:lnTo>
                    <a:pt x="5980" y="1052939"/>
                  </a:lnTo>
                  <a:lnTo>
                    <a:pt x="1993" y="1112012"/>
                  </a:lnTo>
                </a:path>
              </a:pathLst>
            </a:custGeom>
            <a:noFill/>
            <a:ln cap="flat" cmpd="sng" w="19075">
              <a:solidFill>
                <a:srgbClr val="4D1C11"/>
              </a:solidFill>
              <a:prstDash val="solid"/>
              <a:round/>
              <a:headEnd len="sm" w="sm" type="none"/>
              <a:tailEnd len="sm" w="sm" type="none"/>
            </a:ln>
          </p:spPr>
        </p:sp>
      </p:grpSp>
      <p:sp>
        <p:nvSpPr>
          <p:cNvPr id="234" name="Google Shape;234;p2"/>
          <p:cNvSpPr/>
          <p:nvPr/>
        </p:nvSpPr>
        <p:spPr>
          <a:xfrm>
            <a:off x="1333440" y="4752000"/>
            <a:ext cx="5562000" cy="1042310"/>
          </a:xfrm>
          <a:prstGeom prst="rect">
            <a:avLst/>
          </a:prstGeom>
          <a:solidFill>
            <a:srgbClr val="FFFFFF"/>
          </a:solidFill>
          <a:ln cap="flat" cmpd="sng" w="19075">
            <a:solidFill>
              <a:srgbClr val="771805"/>
            </a:solidFill>
            <a:prstDash val="solid"/>
            <a:round/>
            <a:headEnd len="sm" w="sm" type="none"/>
            <a:tailEnd len="sm" w="sm" type="none"/>
          </a:ln>
        </p:spPr>
        <p:txBody>
          <a:bodyPr anchorCtr="0" anchor="t" bIns="0" lIns="0" spcFirstLastPara="1" rIns="0" wrap="square" tIns="39225">
            <a:noAutofit/>
          </a:bodyPr>
          <a:lstStyle/>
          <a:p>
            <a:pPr indent="0" lvl="0" marL="0" marR="0" rtl="0" algn="just">
              <a:lnSpc>
                <a:spcPct val="100000"/>
              </a:lnSpc>
              <a:spcBef>
                <a:spcPts val="0"/>
              </a:spcBef>
              <a:spcAft>
                <a:spcPts val="0"/>
              </a:spcAft>
              <a:buNone/>
            </a:pPr>
            <a:r>
              <a:rPr lang="ru-RU" sz="3200">
                <a:solidFill>
                  <a:srgbClr val="000000"/>
                </a:solidFill>
                <a:latin typeface="Times New Roman"/>
                <a:ea typeface="Times New Roman"/>
                <a:cs typeface="Times New Roman"/>
                <a:sym typeface="Times New Roman"/>
              </a:rPr>
              <a:t>What is the leading syndrome and main symptoms?</a:t>
            </a:r>
            <a:endParaRPr b="0" sz="3200"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
          <p:cNvSpPr/>
          <p:nvPr/>
        </p:nvSpPr>
        <p:spPr>
          <a:xfrm>
            <a:off x="438149" y="990600"/>
            <a:ext cx="7992765" cy="531495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lang="ru-RU" sz="2400">
                <a:solidFill>
                  <a:schemeClr val="dk1"/>
                </a:solidFill>
                <a:latin typeface="Times New Roman"/>
                <a:ea typeface="Times New Roman"/>
                <a:cs typeface="Times New Roman"/>
                <a:sym typeface="Times New Roman"/>
              </a:rPr>
              <a:t>The patient cannot clearly describe her complaints. According to the spouse, over the past three years, he began to notice a change in his wife's gait, leg twitching in a dream, a change in handwriting, facial expressions, and behavior. The patient's mother, aged 49, died, according to reports, after treatment for a mental illness.</a:t>
            </a:r>
            <a:endParaRPr sz="2400">
              <a:solidFill>
                <a:schemeClr val="dk1"/>
              </a:solidFill>
              <a:latin typeface="Times New Roman"/>
              <a:ea typeface="Times New Roman"/>
              <a:cs typeface="Times New Roman"/>
              <a:sym typeface="Times New Roman"/>
            </a:endParaRPr>
          </a:p>
        </p:txBody>
      </p:sp>
      <p:sp>
        <p:nvSpPr>
          <p:cNvPr id="240" name="Google Shape;240;p3"/>
          <p:cNvSpPr/>
          <p:nvPr/>
        </p:nvSpPr>
        <p:spPr>
          <a:xfrm>
            <a:off x="1080000" y="144000"/>
            <a:ext cx="5471640" cy="1776960"/>
          </a:xfrm>
          <a:prstGeom prst="rect">
            <a:avLst/>
          </a:prstGeom>
          <a:noFill/>
          <a:ln>
            <a:noFill/>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lang="ru-RU" sz="4000">
                <a:solidFill>
                  <a:srgbClr val="ED1C24"/>
                </a:solidFill>
                <a:latin typeface="Times New Roman"/>
                <a:ea typeface="Times New Roman"/>
                <a:cs typeface="Times New Roman"/>
                <a:sym typeface="Times New Roman"/>
              </a:rPr>
              <a:t>Disease history:</a:t>
            </a:r>
            <a:endParaRPr b="0" sz="4000"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4"/>
          <p:cNvSpPr/>
          <p:nvPr/>
        </p:nvSpPr>
        <p:spPr>
          <a:xfrm>
            <a:off x="504000" y="1080000"/>
            <a:ext cx="7631640" cy="390744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just">
              <a:lnSpc>
                <a:spcPct val="100000"/>
              </a:lnSpc>
              <a:spcBef>
                <a:spcPts val="1191"/>
              </a:spcBef>
              <a:spcAft>
                <a:spcPts val="0"/>
              </a:spcAft>
              <a:buNone/>
            </a:pPr>
            <a:r>
              <a:t/>
            </a:r>
            <a:endParaRPr b="0" sz="1600" strike="noStrike">
              <a:solidFill>
                <a:schemeClr val="dk1"/>
              </a:solidFill>
              <a:latin typeface="Arial"/>
              <a:ea typeface="Arial"/>
              <a:cs typeface="Arial"/>
              <a:sym typeface="Arial"/>
            </a:endParaRPr>
          </a:p>
        </p:txBody>
      </p:sp>
      <p:sp>
        <p:nvSpPr>
          <p:cNvPr id="246" name="Google Shape;246;p4"/>
          <p:cNvSpPr/>
          <p:nvPr/>
        </p:nvSpPr>
        <p:spPr>
          <a:xfrm>
            <a:off x="1080000" y="144000"/>
            <a:ext cx="5471640" cy="1776960"/>
          </a:xfrm>
          <a:prstGeom prst="rect">
            <a:avLst/>
          </a:prstGeom>
          <a:noFill/>
          <a:ln>
            <a:noFill/>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t/>
            </a:r>
            <a:endParaRPr b="0" sz="4000" strike="noStrike">
              <a:solidFill>
                <a:schemeClr val="dk1"/>
              </a:solidFill>
              <a:latin typeface="Arial"/>
              <a:ea typeface="Arial"/>
              <a:cs typeface="Arial"/>
              <a:sym typeface="Arial"/>
            </a:endParaRPr>
          </a:p>
        </p:txBody>
      </p:sp>
      <p:sp>
        <p:nvSpPr>
          <p:cNvPr id="247" name="Google Shape;247;p4"/>
          <p:cNvSpPr/>
          <p:nvPr/>
        </p:nvSpPr>
        <p:spPr>
          <a:xfrm>
            <a:off x="504000" y="941844"/>
            <a:ext cx="8097075" cy="1200329"/>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2400"/>
              <a:buFont typeface="Noto Sans Symbols"/>
              <a:buChar char="✔"/>
            </a:pPr>
            <a:r>
              <a:rPr lang="ru-RU" sz="2400">
                <a:solidFill>
                  <a:schemeClr val="dk1"/>
                </a:solidFill>
                <a:latin typeface="Times New Roman"/>
                <a:ea typeface="Times New Roman"/>
                <a:cs typeface="Times New Roman"/>
                <a:sym typeface="Times New Roman"/>
              </a:rPr>
              <a:t>Tuberculosis, hepatitis, sexually transmitted diseases denies.</a:t>
            </a:r>
            <a:endParaRPr/>
          </a:p>
          <a:p>
            <a:pPr indent="-285750" lvl="0" marL="285750" marR="0" rtl="0" algn="l">
              <a:spcBef>
                <a:spcPts val="0"/>
              </a:spcBef>
              <a:spcAft>
                <a:spcPts val="0"/>
              </a:spcAft>
              <a:buClr>
                <a:schemeClr val="dk1"/>
              </a:buClr>
              <a:buSzPts val="2400"/>
              <a:buFont typeface="Noto Sans Symbols"/>
              <a:buChar char="✔"/>
            </a:pPr>
            <a:r>
              <a:rPr lang="ru-RU" sz="2400">
                <a:solidFill>
                  <a:schemeClr val="dk1"/>
                </a:solidFill>
                <a:latin typeface="Times New Roman"/>
                <a:ea typeface="Times New Roman"/>
                <a:cs typeface="Times New Roman"/>
                <a:sym typeface="Times New Roman"/>
              </a:rPr>
              <a:t>Allergy anamnesis - not burdened.</a:t>
            </a:r>
            <a:endParaRPr/>
          </a:p>
          <a:p>
            <a:pPr indent="-285750" lvl="0" marL="285750" marR="0" rtl="0" algn="l">
              <a:spcBef>
                <a:spcPts val="0"/>
              </a:spcBef>
              <a:spcAft>
                <a:spcPts val="0"/>
              </a:spcAft>
              <a:buClr>
                <a:schemeClr val="dk1"/>
              </a:buClr>
              <a:buSzPts val="2400"/>
              <a:buFont typeface="Noto Sans Symbols"/>
              <a:buChar char="✔"/>
            </a:pPr>
            <a:r>
              <a:rPr lang="ru-RU" sz="2400">
                <a:solidFill>
                  <a:schemeClr val="dk1"/>
                </a:solidFill>
                <a:latin typeface="Times New Roman"/>
                <a:ea typeface="Times New Roman"/>
                <a:cs typeface="Times New Roman"/>
                <a:sym typeface="Times New Roman"/>
              </a:rPr>
              <a:t>There was no operation or injury.</a:t>
            </a:r>
            <a:endParaRPr sz="1800">
              <a:solidFill>
                <a:schemeClr val="dk1"/>
              </a:solidFill>
              <a:latin typeface="Times New Roman"/>
              <a:ea typeface="Times New Roman"/>
              <a:cs typeface="Times New Roman"/>
              <a:sym typeface="Times New Roman"/>
            </a:endParaRPr>
          </a:p>
        </p:txBody>
      </p:sp>
      <p:sp>
        <p:nvSpPr>
          <p:cNvPr id="248" name="Google Shape;248;p4"/>
          <p:cNvSpPr/>
          <p:nvPr/>
        </p:nvSpPr>
        <p:spPr>
          <a:xfrm>
            <a:off x="2822592" y="318768"/>
            <a:ext cx="3215239"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ru-RU" sz="3200">
                <a:solidFill>
                  <a:srgbClr val="CE181E"/>
                </a:solidFill>
                <a:latin typeface="Times New Roman"/>
                <a:ea typeface="Times New Roman"/>
                <a:cs typeface="Times New Roman"/>
                <a:sym typeface="Times New Roman"/>
              </a:rPr>
              <a:t>Anamnesis of life:</a:t>
            </a:r>
            <a:endParaRPr sz="32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5"/>
          <p:cNvSpPr/>
          <p:nvPr/>
        </p:nvSpPr>
        <p:spPr>
          <a:xfrm>
            <a:off x="288000" y="576000"/>
            <a:ext cx="8351640" cy="5976720"/>
          </a:xfrm>
          <a:prstGeom prst="rect">
            <a:avLst/>
          </a:prstGeom>
          <a:noFill/>
          <a:ln>
            <a:noFill/>
          </a:ln>
        </p:spPr>
        <p:txBody>
          <a:bodyPr anchorCtr="0" anchor="t" bIns="45000" lIns="90000" spcFirstLastPara="1" rIns="90000" wrap="square" tIns="45000">
            <a:noAutofit/>
          </a:bodyPr>
          <a:lstStyle/>
          <a:p>
            <a:pPr indent="0" lvl="0" marL="360" marR="0" rtl="0" algn="just">
              <a:lnSpc>
                <a:spcPct val="100000"/>
              </a:lnSpc>
              <a:spcBef>
                <a:spcPts val="0"/>
              </a:spcBef>
              <a:spcAft>
                <a:spcPts val="0"/>
              </a:spcAft>
              <a:buNone/>
            </a:pPr>
            <a:r>
              <a:rPr lang="ru-RU" sz="1800">
                <a:solidFill>
                  <a:schemeClr val="dk1"/>
                </a:solidFill>
                <a:latin typeface="Times New Roman"/>
                <a:ea typeface="Times New Roman"/>
                <a:cs typeface="Times New Roman"/>
                <a:sym typeface="Times New Roman"/>
              </a:rPr>
              <a:t>The physique is normosthenic, reduced nutrition. Visible mucous membranes and skin of normal color.</a:t>
            </a:r>
            <a:endParaRPr/>
          </a:p>
          <a:p>
            <a:pPr indent="0" lvl="0" marL="360" marR="0" rtl="0" algn="just">
              <a:lnSpc>
                <a:spcPct val="100000"/>
              </a:lnSpc>
              <a:spcBef>
                <a:spcPts val="2183"/>
              </a:spcBef>
              <a:spcAft>
                <a:spcPts val="0"/>
              </a:spcAft>
              <a:buNone/>
            </a:pPr>
            <a:r>
              <a:rPr b="1" lang="ru-RU" sz="1800">
                <a:solidFill>
                  <a:schemeClr val="dk1"/>
                </a:solidFill>
                <a:latin typeface="Times New Roman"/>
                <a:ea typeface="Times New Roman"/>
                <a:cs typeface="Times New Roman"/>
                <a:sym typeface="Times New Roman"/>
              </a:rPr>
              <a:t>Respiratory system: </a:t>
            </a:r>
            <a:r>
              <a:rPr lang="ru-RU" sz="1800">
                <a:solidFill>
                  <a:schemeClr val="dk1"/>
                </a:solidFill>
                <a:latin typeface="Times New Roman"/>
                <a:ea typeface="Times New Roman"/>
                <a:cs typeface="Times New Roman"/>
                <a:sym typeface="Times New Roman"/>
              </a:rPr>
              <a:t>Breathing through the nose is free. ChD-17-18 in min. Vesicular breathing is auscultated in the lungs.</a:t>
            </a:r>
            <a:endParaRPr/>
          </a:p>
          <a:p>
            <a:pPr indent="0" lvl="0" marL="360" marR="0" rtl="0" algn="just">
              <a:lnSpc>
                <a:spcPct val="100000"/>
              </a:lnSpc>
              <a:spcBef>
                <a:spcPts val="2183"/>
              </a:spcBef>
              <a:spcAft>
                <a:spcPts val="0"/>
              </a:spcAft>
              <a:buNone/>
            </a:pPr>
            <a:r>
              <a:rPr b="1" lang="ru-RU" sz="1800">
                <a:solidFill>
                  <a:schemeClr val="dk1"/>
                </a:solidFill>
                <a:latin typeface="Times New Roman"/>
                <a:ea typeface="Times New Roman"/>
                <a:cs typeface="Times New Roman"/>
                <a:sym typeface="Times New Roman"/>
              </a:rPr>
              <a:t>Cardiovascular system</a:t>
            </a:r>
            <a:r>
              <a:rPr lang="ru-RU" sz="1800">
                <a:solidFill>
                  <a:schemeClr val="dk1"/>
                </a:solidFill>
                <a:latin typeface="Times New Roman"/>
                <a:ea typeface="Times New Roman"/>
                <a:cs typeface="Times New Roman"/>
                <a:sym typeface="Times New Roman"/>
              </a:rPr>
              <a:t>: Heart sounds are muffled, the rhythm is correct. BP 120/80 mm Hg Pulse 75 beats per minute.</a:t>
            </a:r>
            <a:endParaRPr/>
          </a:p>
          <a:p>
            <a:pPr indent="0" lvl="0" marL="360" marR="0" rtl="0" algn="just">
              <a:lnSpc>
                <a:spcPct val="100000"/>
              </a:lnSpc>
              <a:spcBef>
                <a:spcPts val="2183"/>
              </a:spcBef>
              <a:spcAft>
                <a:spcPts val="0"/>
              </a:spcAft>
              <a:buNone/>
            </a:pPr>
            <a:r>
              <a:rPr lang="ru-RU" sz="1800">
                <a:solidFill>
                  <a:schemeClr val="dk1"/>
                </a:solidFill>
                <a:latin typeface="Times New Roman"/>
                <a:ea typeface="Times New Roman"/>
                <a:cs typeface="Times New Roman"/>
                <a:sym typeface="Times New Roman"/>
              </a:rPr>
              <a:t> </a:t>
            </a:r>
            <a:r>
              <a:rPr b="1" lang="ru-RU" sz="1800">
                <a:solidFill>
                  <a:schemeClr val="dk1"/>
                </a:solidFill>
                <a:latin typeface="Times New Roman"/>
                <a:ea typeface="Times New Roman"/>
                <a:cs typeface="Times New Roman"/>
                <a:sym typeface="Times New Roman"/>
              </a:rPr>
              <a:t>Digestive system: </a:t>
            </a:r>
            <a:r>
              <a:rPr lang="ru-RU" sz="1800">
                <a:solidFill>
                  <a:schemeClr val="dk1"/>
                </a:solidFill>
                <a:latin typeface="Times New Roman"/>
                <a:ea typeface="Times New Roman"/>
                <a:cs typeface="Times New Roman"/>
                <a:sym typeface="Times New Roman"/>
              </a:rPr>
              <a:t>Tongue moist, clean. The abdomen is soft, not swollen, painless on palpation. There are no edema. Urination is not disturbed.</a:t>
            </a:r>
            <a:endParaRPr/>
          </a:p>
          <a:p>
            <a:pPr indent="0" lvl="0" marL="360" marR="0" rtl="0" algn="just">
              <a:lnSpc>
                <a:spcPct val="100000"/>
              </a:lnSpc>
              <a:spcBef>
                <a:spcPts val="2183"/>
              </a:spcBef>
              <a:spcAft>
                <a:spcPts val="0"/>
              </a:spcAft>
              <a:buNone/>
            </a:pPr>
            <a:r>
              <a:rPr b="1" lang="ru-RU" sz="1800">
                <a:solidFill>
                  <a:schemeClr val="dk1"/>
                </a:solidFill>
                <a:latin typeface="Times New Roman"/>
                <a:ea typeface="Times New Roman"/>
                <a:cs typeface="Times New Roman"/>
                <a:sym typeface="Times New Roman"/>
              </a:rPr>
              <a:t>Status nevrosus</a:t>
            </a:r>
            <a:r>
              <a:rPr lang="ru-RU" sz="1800">
                <a:solidFill>
                  <a:schemeClr val="dk1"/>
                </a:solidFill>
                <a:latin typeface="Times New Roman"/>
                <a:ea typeface="Times New Roman"/>
                <a:cs typeface="Times New Roman"/>
                <a:sym typeface="Times New Roman"/>
              </a:rPr>
              <a:t>: in the mind, criticism of his condition is reduced, tearfulness is replaced by aggressiveness, viscosity. Executes instructions. Choreoathetoid hyperkinesis of the face, fingers. The tone of the muscles of the extremities is reduced. Tendon reflexes are high, more in the legs, symmetrical. Abdominal reflexes are high. There are no pathological reflexes. Falls back and to the sides in the Romberg pose. When performing heel-knee and toe-to-nose tests, intention, dysmetria. No sensory disturbances were identified.</a:t>
            </a:r>
            <a:endParaRPr sz="1800">
              <a:solidFill>
                <a:schemeClr val="dk1"/>
              </a:solidFill>
              <a:latin typeface="Times New Roman"/>
              <a:ea typeface="Times New Roman"/>
              <a:cs typeface="Times New Roman"/>
              <a:sym typeface="Times New Roman"/>
            </a:endParaRPr>
          </a:p>
        </p:txBody>
      </p:sp>
      <p:sp>
        <p:nvSpPr>
          <p:cNvPr id="254" name="Google Shape;254;p5"/>
          <p:cNvSpPr/>
          <p:nvPr/>
        </p:nvSpPr>
        <p:spPr>
          <a:xfrm>
            <a:off x="1512000" y="47880"/>
            <a:ext cx="5831640" cy="815760"/>
          </a:xfrm>
          <a:prstGeom prst="rect">
            <a:avLst/>
          </a:prstGeom>
          <a:noFill/>
          <a:ln>
            <a:noFill/>
          </a:ln>
        </p:spPr>
        <p:txBody>
          <a:bodyPr anchorCtr="0" anchor="t" bIns="45000" lIns="90000" spcFirstLastPara="1" rIns="90000" wrap="square" tIns="45000">
            <a:noAutofit/>
          </a:bodyPr>
          <a:lstStyle/>
          <a:p>
            <a:pPr indent="0" lvl="0" marL="0" marR="0" rtl="0" algn="l">
              <a:spcBef>
                <a:spcPts val="0"/>
              </a:spcBef>
              <a:spcAft>
                <a:spcPts val="0"/>
              </a:spcAft>
              <a:buNone/>
            </a:pPr>
            <a:r>
              <a:rPr lang="ru-RU" sz="3200">
                <a:solidFill>
                  <a:srgbClr val="CE181E"/>
                </a:solidFill>
                <a:latin typeface="Times New Roman"/>
                <a:ea typeface="Times New Roman"/>
                <a:cs typeface="Times New Roman"/>
                <a:sym typeface="Times New Roman"/>
              </a:rPr>
              <a:t>Objective data:</a:t>
            </a:r>
            <a:endParaRPr b="0" sz="1000"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6"/>
          <p:cNvSpPr/>
          <p:nvPr/>
        </p:nvSpPr>
        <p:spPr>
          <a:xfrm>
            <a:off x="3143249" y="-20370"/>
            <a:ext cx="3616965" cy="449535"/>
          </a:xfrm>
          <a:prstGeom prst="rect">
            <a:avLst/>
          </a:prstGeom>
          <a:noFill/>
          <a:ln>
            <a:noFill/>
          </a:ln>
        </p:spPr>
        <p:txBody>
          <a:bodyPr anchorCtr="0" anchor="t" bIns="45000" lIns="90000" spcFirstLastPara="1" rIns="90000" wrap="square" tIns="45000">
            <a:noAutofit/>
          </a:bodyPr>
          <a:lstStyle/>
          <a:p>
            <a:pPr indent="-342360" lvl="0" marL="343080" marR="0" rtl="0" algn="l">
              <a:lnSpc>
                <a:spcPct val="100000"/>
              </a:lnSpc>
              <a:spcBef>
                <a:spcPts val="0"/>
              </a:spcBef>
              <a:spcAft>
                <a:spcPts val="0"/>
              </a:spcAft>
              <a:buNone/>
            </a:pPr>
            <a:r>
              <a:rPr lang="ru-RU" sz="4000">
                <a:solidFill>
                  <a:srgbClr val="FF0000"/>
                </a:solidFill>
                <a:latin typeface="Times New Roman"/>
                <a:ea typeface="Times New Roman"/>
                <a:cs typeface="Times New Roman"/>
                <a:sym typeface="Times New Roman"/>
              </a:rPr>
              <a:t>QUESTIONS</a:t>
            </a:r>
            <a:endParaRPr b="0" sz="4000" strike="noStrike">
              <a:solidFill>
                <a:schemeClr val="dk1"/>
              </a:solidFill>
              <a:latin typeface="Arial"/>
              <a:ea typeface="Arial"/>
              <a:cs typeface="Arial"/>
              <a:sym typeface="Arial"/>
            </a:endParaRPr>
          </a:p>
        </p:txBody>
      </p:sp>
      <p:sp>
        <p:nvSpPr>
          <p:cNvPr id="260" name="Google Shape;260;p6"/>
          <p:cNvSpPr/>
          <p:nvPr/>
        </p:nvSpPr>
        <p:spPr>
          <a:xfrm>
            <a:off x="1238250" y="1095375"/>
            <a:ext cx="7048500" cy="4638675"/>
          </a:xfrm>
          <a:prstGeom prst="rect">
            <a:avLst/>
          </a:prstGeom>
          <a:noFill/>
          <a:ln>
            <a:noFill/>
          </a:ln>
        </p:spPr>
        <p:txBody>
          <a:bodyPr anchorCtr="0" anchor="t" bIns="45000" lIns="90000" spcFirstLastPara="1" rIns="90000" wrap="square" tIns="45000">
            <a:noAutofit/>
          </a:bodyPr>
          <a:lstStyle/>
          <a:p>
            <a:pPr indent="-342360" lvl="0" marL="343080" marR="0" rtl="0" algn="just">
              <a:lnSpc>
                <a:spcPct val="100000"/>
              </a:lnSpc>
              <a:spcBef>
                <a:spcPts val="0"/>
              </a:spcBef>
              <a:spcAft>
                <a:spcPts val="0"/>
              </a:spcAft>
              <a:buClr>
                <a:srgbClr val="000000"/>
              </a:buClr>
              <a:buSzPts val="2400"/>
              <a:buFont typeface="Noto Sans Symbols"/>
              <a:buAutoNum type="arabicPeriod"/>
            </a:pPr>
            <a:r>
              <a:rPr b="1" lang="ru-RU" sz="2400">
                <a:solidFill>
                  <a:srgbClr val="000000"/>
                </a:solidFill>
                <a:latin typeface="Times New Roman"/>
                <a:ea typeface="Times New Roman"/>
                <a:cs typeface="Times New Roman"/>
                <a:sym typeface="Times New Roman"/>
              </a:rPr>
              <a:t>What are the possible causes of neurological symptoms?</a:t>
            </a:r>
            <a:endParaRPr/>
          </a:p>
          <a:p>
            <a:pPr indent="-342360" lvl="0" marL="343080" marR="0" rtl="0" algn="just">
              <a:lnSpc>
                <a:spcPct val="100000"/>
              </a:lnSpc>
              <a:spcBef>
                <a:spcPts val="0"/>
              </a:spcBef>
              <a:spcAft>
                <a:spcPts val="0"/>
              </a:spcAft>
              <a:buClr>
                <a:srgbClr val="000000"/>
              </a:buClr>
              <a:buSzPts val="2400"/>
              <a:buFont typeface="Noto Sans Symbols"/>
              <a:buAutoNum type="arabicPeriod"/>
            </a:pPr>
            <a:r>
              <a:rPr b="1" lang="ru-RU" sz="2400">
                <a:solidFill>
                  <a:srgbClr val="000000"/>
                </a:solidFill>
                <a:latin typeface="Times New Roman"/>
                <a:ea typeface="Times New Roman"/>
                <a:cs typeface="Times New Roman"/>
                <a:sym typeface="Times New Roman"/>
              </a:rPr>
              <a:t>What part of the brain is affected?</a:t>
            </a:r>
            <a:endParaRPr/>
          </a:p>
          <a:p>
            <a:pPr indent="-342360" lvl="0" marL="343080" marR="0" rtl="0" algn="just">
              <a:lnSpc>
                <a:spcPct val="100000"/>
              </a:lnSpc>
              <a:spcBef>
                <a:spcPts val="0"/>
              </a:spcBef>
              <a:spcAft>
                <a:spcPts val="0"/>
              </a:spcAft>
              <a:buClr>
                <a:srgbClr val="000000"/>
              </a:buClr>
              <a:buSzPts val="2400"/>
              <a:buFont typeface="Noto Sans Symbols"/>
              <a:buAutoNum type="arabicPeriod"/>
            </a:pPr>
            <a:r>
              <a:rPr b="1" lang="ru-RU" sz="2400">
                <a:solidFill>
                  <a:srgbClr val="000000"/>
                </a:solidFill>
                <a:latin typeface="Times New Roman"/>
                <a:ea typeface="Times New Roman"/>
                <a:cs typeface="Times New Roman"/>
                <a:sym typeface="Times New Roman"/>
              </a:rPr>
              <a:t>Justify and formulate a preliminary diagnosis</a:t>
            </a:r>
            <a:endParaRPr/>
          </a:p>
          <a:p>
            <a:pPr indent="-342360" lvl="0" marL="343080" marR="0" rtl="0" algn="just">
              <a:lnSpc>
                <a:spcPct val="100000"/>
              </a:lnSpc>
              <a:spcBef>
                <a:spcPts val="0"/>
              </a:spcBef>
              <a:spcAft>
                <a:spcPts val="0"/>
              </a:spcAft>
              <a:buClr>
                <a:srgbClr val="000000"/>
              </a:buClr>
              <a:buSzPts val="2400"/>
              <a:buFont typeface="Noto Sans Symbols"/>
              <a:buAutoNum type="arabicPeriod"/>
            </a:pPr>
            <a:r>
              <a:rPr b="1" lang="ru-RU" sz="2400">
                <a:solidFill>
                  <a:srgbClr val="000000"/>
                </a:solidFill>
                <a:latin typeface="Times New Roman"/>
                <a:ea typeface="Times New Roman"/>
                <a:cs typeface="Times New Roman"/>
                <a:sym typeface="Times New Roman"/>
              </a:rPr>
              <a:t>What studies are needed to confirm the diagnosis?</a:t>
            </a:r>
            <a:endParaRPr b="1" sz="24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gtEl>
                                        <p:attrNameLst>
                                          <p:attrName>style.visibility</p:attrName>
                                        </p:attrNameLst>
                                      </p:cBhvr>
                                      <p:to>
                                        <p:strVal val="visible"/>
                                      </p:to>
                                    </p:set>
                                    <p:animEffect filter="fade" transition="in">
                                      <p:cBhvr>
                                        <p:cTn dur="1822"/>
                                        <p:tgtEl>
                                          <p:spTgt spid="2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grpSp>
        <p:nvGrpSpPr>
          <p:cNvPr id="265" name="Google Shape;265;p7"/>
          <p:cNvGrpSpPr/>
          <p:nvPr/>
        </p:nvGrpSpPr>
        <p:grpSpPr>
          <a:xfrm>
            <a:off x="0" y="0"/>
            <a:ext cx="9143280" cy="6857280"/>
            <a:chOff x="0" y="0"/>
            <a:chExt cx="9143280" cy="6857280"/>
          </a:xfrm>
        </p:grpSpPr>
        <p:sp>
          <p:nvSpPr>
            <p:cNvPr id="266" name="Google Shape;266;p7"/>
            <p:cNvSpPr/>
            <p:nvPr/>
          </p:nvSpPr>
          <p:spPr>
            <a:xfrm>
              <a:off x="0" y="0"/>
              <a:ext cx="9143280" cy="6857280"/>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7"/>
            <p:cNvSpPr/>
            <p:nvPr/>
          </p:nvSpPr>
          <p:spPr>
            <a:xfrm>
              <a:off x="0" y="0"/>
              <a:ext cx="9143280" cy="685728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8" name="Google Shape;268;p7"/>
          <p:cNvSpPr/>
          <p:nvPr/>
        </p:nvSpPr>
        <p:spPr>
          <a:xfrm>
            <a:off x="4230000" y="1407960"/>
            <a:ext cx="711720" cy="836280"/>
          </a:xfrm>
          <a:prstGeom prst="rect">
            <a:avLst/>
          </a:prstGeom>
          <a:noFill/>
          <a:ln>
            <a:noFill/>
          </a:ln>
        </p:spPr>
        <p:txBody>
          <a:bodyPr anchorCtr="0" anchor="t" bIns="0" lIns="0" spcFirstLastPara="1" rIns="0" wrap="square" tIns="13300">
            <a:noAutofit/>
          </a:bodyPr>
          <a:lstStyle/>
          <a:p>
            <a:pPr indent="0" lvl="0" marL="12600" marR="0" rtl="0" algn="l">
              <a:lnSpc>
                <a:spcPct val="100000"/>
              </a:lnSpc>
              <a:spcBef>
                <a:spcPts val="0"/>
              </a:spcBef>
              <a:spcAft>
                <a:spcPts val="0"/>
              </a:spcAft>
              <a:buNone/>
            </a:pPr>
            <a:r>
              <a:rPr b="0" lang="ru-RU" sz="5400" strike="noStrike">
                <a:solidFill>
                  <a:srgbClr val="DBA354"/>
                </a:solidFill>
                <a:latin typeface="Noto Sans Symbols"/>
                <a:ea typeface="Noto Sans Symbols"/>
                <a:cs typeface="Noto Sans Symbols"/>
                <a:sym typeface="Noto Sans Symbols"/>
              </a:rPr>
              <a:t>🙢</a:t>
            </a:r>
            <a:endParaRPr b="0" sz="5400" strike="noStrike">
              <a:solidFill>
                <a:schemeClr val="dk1"/>
              </a:solidFill>
              <a:latin typeface="Arial"/>
              <a:ea typeface="Arial"/>
              <a:cs typeface="Arial"/>
              <a:sym typeface="Arial"/>
            </a:endParaRPr>
          </a:p>
        </p:txBody>
      </p:sp>
      <p:sp>
        <p:nvSpPr>
          <p:cNvPr id="269" name="Google Shape;269;p7"/>
          <p:cNvSpPr/>
          <p:nvPr/>
        </p:nvSpPr>
        <p:spPr>
          <a:xfrm>
            <a:off x="1176480" y="1938240"/>
            <a:ext cx="3119040" cy="1080"/>
          </a:xfrm>
          <a:custGeom>
            <a:rect b="b" l="l" r="r" t="t"/>
            <a:pathLst>
              <a:path extrusionOk="0" h="1905" w="3119754">
                <a:moveTo>
                  <a:pt x="3119691" y="1524"/>
                </a:moveTo>
                <a:lnTo>
                  <a:pt x="0" y="0"/>
                </a:lnTo>
              </a:path>
            </a:pathLst>
          </a:custGeom>
          <a:noFill/>
          <a:ln cap="flat" cmpd="sng" w="9525">
            <a:solidFill>
              <a:srgbClr val="DBA354"/>
            </a:solidFill>
            <a:prstDash val="solid"/>
            <a:round/>
            <a:headEnd len="sm" w="sm" type="none"/>
            <a:tailEnd len="sm" w="sm" type="none"/>
          </a:ln>
        </p:spPr>
      </p:sp>
      <p:sp>
        <p:nvSpPr>
          <p:cNvPr id="270" name="Google Shape;270;p7"/>
          <p:cNvSpPr/>
          <p:nvPr/>
        </p:nvSpPr>
        <p:spPr>
          <a:xfrm>
            <a:off x="4834080" y="1938240"/>
            <a:ext cx="3119040" cy="1080"/>
          </a:xfrm>
          <a:custGeom>
            <a:rect b="b" l="l" r="r" t="t"/>
            <a:pathLst>
              <a:path extrusionOk="0" h="1905" w="3119754">
                <a:moveTo>
                  <a:pt x="3119628" y="1524"/>
                </a:moveTo>
                <a:lnTo>
                  <a:pt x="0" y="0"/>
                </a:lnTo>
              </a:path>
            </a:pathLst>
          </a:custGeom>
          <a:noFill/>
          <a:ln cap="flat" cmpd="sng" w="9525">
            <a:solidFill>
              <a:srgbClr val="DBA354"/>
            </a:solidFill>
            <a:prstDash val="solid"/>
            <a:round/>
            <a:headEnd len="sm" w="sm" type="none"/>
            <a:tailEnd len="sm" w="sm" type="none"/>
          </a:ln>
        </p:spPr>
      </p:sp>
      <p:graphicFrame>
        <p:nvGraphicFramePr>
          <p:cNvPr id="271" name="Google Shape;271;p7"/>
          <p:cNvGraphicFramePr/>
          <p:nvPr/>
        </p:nvGraphicFramePr>
        <p:xfrm>
          <a:off x="3" y="28441"/>
          <a:ext cx="3000000" cy="3000000"/>
        </p:xfrm>
        <a:graphic>
          <a:graphicData uri="http://schemas.openxmlformats.org/drawingml/2006/table">
            <a:tbl>
              <a:tblPr>
                <a:noFill/>
                <a:tableStyleId>{5801A4B3-D7DD-47A7-8C08-A9EF943B7B5F}</a:tableStyleId>
              </a:tblPr>
              <a:tblGrid>
                <a:gridCol w="1447125"/>
                <a:gridCol w="1758775"/>
                <a:gridCol w="1758775"/>
                <a:gridCol w="2088550"/>
                <a:gridCol w="2090050"/>
              </a:tblGrid>
              <a:tr h="947900">
                <a:tc gridSpan="2">
                  <a:txBody>
                    <a:bodyPr/>
                    <a:lstStyle/>
                    <a:p>
                      <a:pPr indent="0" lvl="0" marL="60840" marR="0" rtl="0" algn="l">
                        <a:lnSpc>
                          <a:spcPct val="132428"/>
                        </a:lnSpc>
                        <a:spcBef>
                          <a:spcPts val="0"/>
                        </a:spcBef>
                        <a:spcAft>
                          <a:spcPts val="0"/>
                        </a:spcAft>
                        <a:buNone/>
                      </a:pPr>
                      <a:r>
                        <a:rPr b="1" lang="ru-RU" sz="1400" u="none" cap="none" strike="noStrike">
                          <a:solidFill>
                            <a:srgbClr val="000000"/>
                          </a:solidFill>
                          <a:latin typeface="Times New Roman"/>
                          <a:ea typeface="Times New Roman"/>
                          <a:cs typeface="Times New Roman"/>
                          <a:sym typeface="Times New Roman"/>
                        </a:rPr>
                        <a:t>Blood analysis</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26640" marR="0" rtl="0" algn="l">
                        <a:lnSpc>
                          <a:spcPct val="97571"/>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Limits of physiological studies</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7571"/>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Units of quantities</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97571"/>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Results</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421175">
                <a:tc gridSpan="2">
                  <a:txBody>
                    <a:bodyPr/>
                    <a:lstStyle/>
                    <a:p>
                      <a:pPr indent="0" lvl="0" marL="23040" marR="0" rtl="0" algn="l">
                        <a:lnSpc>
                          <a:spcPct val="97785"/>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Hemoglobin.    M</a:t>
                      </a:r>
                      <a:endParaRPr b="0" sz="1400" u="none" cap="none" strike="noStrike">
                        <a:latin typeface="Arial"/>
                        <a:ea typeface="Arial"/>
                        <a:cs typeface="Arial"/>
                        <a:sym typeface="Arial"/>
                      </a:endParaRPr>
                    </a:p>
                    <a:p>
                      <a:pPr indent="0" lvl="0" marL="23040" marR="0" rtl="0" algn="l">
                        <a:lnSpc>
                          <a:spcPct val="100642"/>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                         F</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26640" marR="0" rtl="0" algn="l">
                        <a:lnSpc>
                          <a:spcPct val="97785"/>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130,0-160,0</a:t>
                      </a:r>
                      <a:endParaRPr b="0" sz="1400" u="none" cap="none" strike="noStrike">
                        <a:latin typeface="Arial"/>
                        <a:ea typeface="Arial"/>
                        <a:cs typeface="Arial"/>
                        <a:sym typeface="Arial"/>
                      </a:endParaRPr>
                    </a:p>
                    <a:p>
                      <a:pPr indent="0" lvl="0" marL="26640" marR="0" rtl="0" algn="l">
                        <a:lnSpc>
                          <a:spcPct val="100642"/>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120,0-140,0</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7785"/>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g/L</a:t>
                      </a:r>
                      <a:endParaRPr b="0" sz="1400" u="none" cap="none" strike="noStrike">
                        <a:latin typeface="Arial"/>
                        <a:ea typeface="Arial"/>
                        <a:cs typeface="Arial"/>
                        <a:sym typeface="Arial"/>
                      </a:endParaRPr>
                    </a:p>
                    <a:p>
                      <a:pPr indent="0" lvl="0" marL="28080" marR="0" rtl="0" algn="l">
                        <a:lnSpc>
                          <a:spcPct val="100642"/>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g/L</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98214"/>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140</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421175">
                <a:tc gridSpan="2">
                  <a:txBody>
                    <a:bodyPr/>
                    <a:lstStyle/>
                    <a:p>
                      <a:pPr indent="0" lvl="0" marL="23040" marR="0" rtl="0" algn="l">
                        <a:lnSpc>
                          <a:spcPct val="98571"/>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Erythrocytes          M </a:t>
                      </a:r>
                      <a:endParaRPr/>
                    </a:p>
                    <a:p>
                      <a:pPr indent="0" lvl="0" marL="23040" marR="0" rtl="0" algn="ctr">
                        <a:lnSpc>
                          <a:spcPct val="98571"/>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F</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26640" marR="0" rtl="0" algn="l">
                        <a:lnSpc>
                          <a:spcPct val="98214"/>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4,0-5,0</a:t>
                      </a:r>
                      <a:endParaRPr b="0" sz="1400" u="none" cap="none" strike="noStrike">
                        <a:latin typeface="Arial"/>
                        <a:ea typeface="Arial"/>
                        <a:cs typeface="Arial"/>
                        <a:sym typeface="Arial"/>
                      </a:endParaRPr>
                    </a:p>
                    <a:p>
                      <a:pPr indent="0" lvl="0" marL="26640" marR="0" rtl="0" algn="l">
                        <a:lnSpc>
                          <a:spcPct val="100428"/>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3,9 –4,7</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8214"/>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10</a:t>
                      </a:r>
                      <a:r>
                        <a:rPr b="0" baseline="30000" lang="ru-RU" sz="1400" u="none" cap="none" strike="noStrike">
                          <a:solidFill>
                            <a:srgbClr val="000000"/>
                          </a:solidFill>
                          <a:latin typeface="Times New Roman"/>
                          <a:ea typeface="Times New Roman"/>
                          <a:cs typeface="Times New Roman"/>
                          <a:sym typeface="Times New Roman"/>
                        </a:rPr>
                        <a:t>12</a:t>
                      </a:r>
                      <a:r>
                        <a:rPr b="0" lang="ru-RU" sz="1400" u="none" cap="none" strike="noStrike">
                          <a:solidFill>
                            <a:srgbClr val="000000"/>
                          </a:solidFill>
                          <a:latin typeface="Times New Roman"/>
                          <a:ea typeface="Times New Roman"/>
                          <a:cs typeface="Times New Roman"/>
                          <a:sym typeface="Times New Roman"/>
                        </a:rPr>
                        <a:t>/L</a:t>
                      </a:r>
                      <a:endParaRPr b="0" sz="1400" u="none" cap="none" strike="noStrike">
                        <a:latin typeface="Arial"/>
                        <a:ea typeface="Arial"/>
                        <a:cs typeface="Arial"/>
                        <a:sym typeface="Arial"/>
                      </a:endParaRPr>
                    </a:p>
                    <a:p>
                      <a:pPr indent="0" lvl="0" marL="28080" marR="0" rtl="0" algn="l">
                        <a:lnSpc>
                          <a:spcPct val="100428"/>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10</a:t>
                      </a:r>
                      <a:r>
                        <a:rPr b="0" baseline="30000" lang="ru-RU" sz="1400" u="none" cap="none" strike="noStrike">
                          <a:solidFill>
                            <a:srgbClr val="000000"/>
                          </a:solidFill>
                          <a:latin typeface="Times New Roman"/>
                          <a:ea typeface="Times New Roman"/>
                          <a:cs typeface="Times New Roman"/>
                          <a:sym typeface="Times New Roman"/>
                        </a:rPr>
                        <a:t>12</a:t>
                      </a:r>
                      <a:r>
                        <a:rPr b="0" lang="ru-RU" sz="1400" u="none" cap="none" strike="noStrike">
                          <a:solidFill>
                            <a:srgbClr val="000000"/>
                          </a:solidFill>
                          <a:latin typeface="Times New Roman"/>
                          <a:ea typeface="Times New Roman"/>
                          <a:cs typeface="Times New Roman"/>
                          <a:sym typeface="Times New Roman"/>
                        </a:rPr>
                        <a:t>/L</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98571"/>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4,30</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462150">
                <a:tc gridSpan="2">
                  <a:txBody>
                    <a:bodyPr/>
                    <a:lstStyle/>
                    <a:p>
                      <a:pPr indent="0" lvl="0" marL="23040" marR="0" rtl="0" algn="l">
                        <a:lnSpc>
                          <a:spcPct val="99214"/>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Platelets</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64800" marR="0" rtl="0" algn="l">
                        <a:lnSpc>
                          <a:spcPct val="99214"/>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180,0-320,0</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65880" marR="0" rtl="0" algn="l">
                        <a:lnSpc>
                          <a:spcPct val="99214"/>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10</a:t>
                      </a:r>
                      <a:r>
                        <a:rPr b="0" baseline="30000" lang="ru-RU" sz="1400" u="none" cap="none" strike="noStrike">
                          <a:solidFill>
                            <a:srgbClr val="000000"/>
                          </a:solidFill>
                          <a:latin typeface="Times New Roman"/>
                          <a:ea typeface="Times New Roman"/>
                          <a:cs typeface="Times New Roman"/>
                          <a:sym typeface="Times New Roman"/>
                        </a:rPr>
                        <a:t>9</a:t>
                      </a:r>
                      <a:r>
                        <a:rPr b="0" lang="ru-RU" sz="1400" u="none" cap="none" strike="noStrike">
                          <a:solidFill>
                            <a:srgbClr val="000000"/>
                          </a:solidFill>
                          <a:latin typeface="Times New Roman"/>
                          <a:ea typeface="Times New Roman"/>
                          <a:cs typeface="Times New Roman"/>
                          <a:sym typeface="Times New Roman"/>
                        </a:rPr>
                        <a:t>/L</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99214"/>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220</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66725">
                <a:tc gridSpan="2">
                  <a:txBody>
                    <a:bodyPr/>
                    <a:lstStyle/>
                    <a:p>
                      <a:pPr indent="0" lvl="0" marL="23040" marR="0" rtl="0" algn="l">
                        <a:lnSpc>
                          <a:spcPct val="95785"/>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Leukocytes</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64800" marR="0" rtl="0" algn="l">
                        <a:lnSpc>
                          <a:spcPct val="95785"/>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4,0-9,0</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65880" marR="0" rtl="0" algn="l">
                        <a:lnSpc>
                          <a:spcPct val="95785"/>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10</a:t>
                      </a:r>
                      <a:r>
                        <a:rPr b="0" baseline="30000" lang="ru-RU" sz="1400" u="none" cap="none" strike="noStrike">
                          <a:solidFill>
                            <a:srgbClr val="000000"/>
                          </a:solidFill>
                          <a:latin typeface="Times New Roman"/>
                          <a:ea typeface="Times New Roman"/>
                          <a:cs typeface="Times New Roman"/>
                          <a:sym typeface="Times New Roman"/>
                        </a:rPr>
                        <a:t>9</a:t>
                      </a:r>
                      <a:r>
                        <a:rPr b="0" lang="ru-RU" sz="1400" u="none" cap="none" strike="noStrike">
                          <a:solidFill>
                            <a:srgbClr val="000000"/>
                          </a:solidFill>
                          <a:latin typeface="Times New Roman"/>
                          <a:ea typeface="Times New Roman"/>
                          <a:cs typeface="Times New Roman"/>
                          <a:sym typeface="Times New Roman"/>
                        </a:rPr>
                        <a:t>/L</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95785"/>
                        </a:lnSpc>
                        <a:spcBef>
                          <a:spcPts val="0"/>
                        </a:spcBef>
                        <a:spcAft>
                          <a:spcPts val="0"/>
                        </a:spcAft>
                        <a:buNone/>
                      </a:pPr>
                      <a:r>
                        <a:rPr b="0" lang="ru-RU" sz="1400" u="none" cap="none" strike="noStrike">
                          <a:solidFill>
                            <a:srgbClr val="000000"/>
                          </a:solidFill>
                          <a:latin typeface="Times New Roman"/>
                          <a:ea typeface="Times New Roman"/>
                          <a:cs typeface="Times New Roman"/>
                          <a:sym typeface="Times New Roman"/>
                        </a:rPr>
                        <a:t>8,02</a:t>
                      </a:r>
                      <a:endParaRPr b="0" sz="1400" u="none" cap="none"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36100">
                <a:tc rowSpan="3">
                  <a:txBody>
                    <a:bodyPr/>
                    <a:lstStyle/>
                    <a:p>
                      <a:pPr indent="0" lvl="0" marL="69840" marR="0" rtl="0" algn="l">
                        <a:lnSpc>
                          <a:spcPct val="102428"/>
                        </a:lnSpc>
                        <a:spcBef>
                          <a:spcPts val="0"/>
                        </a:spcBef>
                        <a:spcAft>
                          <a:spcPts val="0"/>
                        </a:spcAft>
                        <a:buClr>
                          <a:srgbClr val="000000"/>
                        </a:buClr>
                        <a:buSzPts val="1400"/>
                        <a:buFont typeface="Times New Roman"/>
                        <a:buNone/>
                      </a:pPr>
                      <a:r>
                        <a:rPr b="0" lang="ru-RU" sz="1400" u="none" cap="none" strike="noStrike">
                          <a:solidFill>
                            <a:srgbClr val="000000"/>
                          </a:solidFill>
                          <a:latin typeface="Times New Roman"/>
                          <a:ea typeface="Times New Roman"/>
                          <a:cs typeface="Times New Roman"/>
                          <a:sym typeface="Times New Roman"/>
                        </a:rPr>
                        <a:t>Neutrophils</a:t>
                      </a:r>
                      <a:endParaRPr b="0" sz="1400" u="none" cap="none"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gridSpan="4">
                  <a:txBody>
                    <a:bodyPr/>
                    <a:lstStyle/>
                    <a:p>
                      <a:pPr indent="0" lvl="0" marL="0" marR="0" rtl="0" algn="l">
                        <a:spcBef>
                          <a:spcPts val="0"/>
                        </a:spcBef>
                        <a:spcAft>
                          <a:spcPts val="0"/>
                        </a:spcAft>
                        <a:buNone/>
                      </a:pPr>
                      <a:r>
                        <a:t/>
                      </a:r>
                      <a:endParaRPr sz="1400"/>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hMerge="1"/>
                <a:tc hMerge="1"/>
              </a:tr>
              <a:tr h="258750">
                <a:tc vMerge="1"/>
                <a:tc>
                  <a:txBody>
                    <a:bodyPr/>
                    <a:lstStyle/>
                    <a:p>
                      <a:pPr indent="0" lvl="0" marL="24120" marR="0" rtl="0" algn="l">
                        <a:lnSpc>
                          <a:spcPct val="1020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Stab</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6640" marR="0" rtl="0" algn="l">
                        <a:lnSpc>
                          <a:spcPct val="99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1-4 (0,04-0,30)</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9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 (10</a:t>
                      </a:r>
                      <a:r>
                        <a:rPr b="0" baseline="30000" lang="ru-RU" sz="1400" strike="noStrike">
                          <a:solidFill>
                            <a:srgbClr val="000000"/>
                          </a:solidFill>
                          <a:latin typeface="Times New Roman"/>
                          <a:ea typeface="Times New Roman"/>
                          <a:cs typeface="Times New Roman"/>
                          <a:sym typeface="Times New Roman"/>
                        </a:rPr>
                        <a:t>9</a:t>
                      </a:r>
                      <a:r>
                        <a:rPr b="0" lang="ru-RU" sz="1400" strike="noStrike">
                          <a:solidFill>
                            <a:srgbClr val="000000"/>
                          </a:solidFill>
                          <a:latin typeface="Times New Roman"/>
                          <a:ea typeface="Times New Roman"/>
                          <a:cs typeface="Times New Roman"/>
                          <a:sym typeface="Times New Roman"/>
                        </a:rPr>
                        <a:t>/L)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100428"/>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2</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32400">
                <a:tc vMerge="1"/>
                <a:tc>
                  <a:txBody>
                    <a:bodyPr/>
                    <a:lstStyle/>
                    <a:p>
                      <a:pPr indent="0" lvl="0" marL="24120" marR="0" rtl="0" algn="l">
                        <a:lnSpc>
                          <a:spcPct val="100428"/>
                        </a:lnSpc>
                        <a:spcBef>
                          <a:spcPts val="0"/>
                        </a:spcBef>
                        <a:spcAft>
                          <a:spcPts val="0"/>
                        </a:spcAft>
                        <a:buNone/>
                      </a:pPr>
                      <a:r>
                        <a:rPr b="0" lang="ru-RU" sz="1400" strike="noStrike">
                          <a:latin typeface="Times New Roman"/>
                          <a:ea typeface="Times New Roman"/>
                          <a:cs typeface="Times New Roman"/>
                          <a:sym typeface="Times New Roman"/>
                        </a:rPr>
                        <a:t>Segmented</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6640" marR="0" rtl="0" algn="l">
                        <a:lnSpc>
                          <a:spcPct val="99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47-72 (2,00-5,50)</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9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 (10</a:t>
                      </a:r>
                      <a:r>
                        <a:rPr b="0" baseline="30000" lang="ru-RU" sz="1400" strike="noStrike">
                          <a:solidFill>
                            <a:srgbClr val="000000"/>
                          </a:solidFill>
                          <a:latin typeface="Times New Roman"/>
                          <a:ea typeface="Times New Roman"/>
                          <a:cs typeface="Times New Roman"/>
                          <a:sym typeface="Times New Roman"/>
                        </a:rPr>
                        <a:t>9</a:t>
                      </a:r>
                      <a:r>
                        <a:rPr b="0" lang="ru-RU" sz="1400" strike="noStrike">
                          <a:solidFill>
                            <a:srgbClr val="000000"/>
                          </a:solidFill>
                          <a:latin typeface="Times New Roman"/>
                          <a:ea typeface="Times New Roman"/>
                          <a:cs typeface="Times New Roman"/>
                          <a:sym typeface="Times New Roman"/>
                        </a:rPr>
                        <a:t>L</a:t>
                      </a:r>
                      <a:r>
                        <a:rPr b="0" lang="ru-RU" sz="1400" strike="noStrike">
                          <a:solidFill>
                            <a:srgbClr val="000000"/>
                          </a:solidFill>
                          <a:latin typeface="Times New Roman"/>
                          <a:ea typeface="Times New Roman"/>
                          <a:cs typeface="Times New Roman"/>
                          <a:sym typeface="Times New Roman"/>
                        </a:rPr>
                        <a:t>)</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100642"/>
                        </a:lnSpc>
                        <a:spcBef>
                          <a:spcPts val="0"/>
                        </a:spcBef>
                        <a:spcAft>
                          <a:spcPts val="0"/>
                        </a:spcAft>
                        <a:buNone/>
                      </a:pPr>
                      <a:r>
                        <a:rPr b="0" lang="ru-RU" sz="1400" strike="noStrike">
                          <a:latin typeface="Arial"/>
                          <a:ea typeface="Arial"/>
                          <a:cs typeface="Arial"/>
                          <a:sym typeface="Arial"/>
                        </a:rPr>
                        <a:t>68</a:t>
                      </a:r>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512125">
                <a:tc gridSpan="2">
                  <a:txBody>
                    <a:bodyPr/>
                    <a:lstStyle/>
                    <a:p>
                      <a:pPr indent="0" lvl="0" marL="23040" marR="0" rtl="0" algn="l">
                        <a:lnSpc>
                          <a:spcPct val="1020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Eosinophils</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0" marR="0" rtl="0" algn="l">
                        <a:lnSpc>
                          <a:spcPct val="100000"/>
                        </a:lnSpc>
                        <a:spcBef>
                          <a:spcPts val="0"/>
                        </a:spcBef>
                        <a:spcAft>
                          <a:spcPts val="0"/>
                        </a:spcAft>
                        <a:buNone/>
                      </a:pPr>
                      <a:r>
                        <a:t/>
                      </a:r>
                      <a:endParaRPr b="0" sz="1400" strike="noStrike">
                        <a:latin typeface="Arial"/>
                        <a:ea typeface="Arial"/>
                        <a:cs typeface="Arial"/>
                        <a:sym typeface="Arial"/>
                      </a:endParaRPr>
                    </a:p>
                    <a:p>
                      <a:pPr indent="0" lvl="0" marL="26640" marR="0" rtl="0" algn="l">
                        <a:lnSpc>
                          <a:spcPct val="98571"/>
                        </a:lnSpc>
                        <a:spcBef>
                          <a:spcPts val="6"/>
                        </a:spcBef>
                        <a:spcAft>
                          <a:spcPts val="0"/>
                        </a:spcAft>
                        <a:buNone/>
                      </a:pPr>
                      <a:r>
                        <a:rPr b="0" lang="ru-RU" sz="1400" strike="noStrike">
                          <a:solidFill>
                            <a:srgbClr val="000000"/>
                          </a:solidFill>
                          <a:latin typeface="Times New Roman"/>
                          <a:ea typeface="Times New Roman"/>
                          <a:cs typeface="Times New Roman"/>
                          <a:sym typeface="Times New Roman"/>
                        </a:rPr>
                        <a:t>0,5-5 (0,02-0,3)</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85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 (10</a:t>
                      </a:r>
                      <a:r>
                        <a:rPr b="0" baseline="30000" lang="ru-RU" sz="1400" strike="noStrike">
                          <a:solidFill>
                            <a:srgbClr val="000000"/>
                          </a:solidFill>
                          <a:latin typeface="Times New Roman"/>
                          <a:ea typeface="Times New Roman"/>
                          <a:cs typeface="Times New Roman"/>
                          <a:sym typeface="Times New Roman"/>
                        </a:rPr>
                        <a:t>9</a:t>
                      </a:r>
                      <a:r>
                        <a:rPr b="0" lang="ru-RU" sz="1400" strike="noStrike">
                          <a:solidFill>
                            <a:srgbClr val="000000"/>
                          </a:solidFill>
                          <a:latin typeface="Times New Roman"/>
                          <a:ea typeface="Times New Roman"/>
                          <a:cs typeface="Times New Roman"/>
                          <a:sym typeface="Times New Roman"/>
                        </a:rPr>
                        <a:t>/L)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100642"/>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0,5</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80675">
                <a:tc gridSpan="2">
                  <a:txBody>
                    <a:bodyPr/>
                    <a:lstStyle/>
                    <a:p>
                      <a:pPr indent="0" lvl="0" marL="23040" marR="0" rtl="0" algn="l">
                        <a:lnSpc>
                          <a:spcPct val="1020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Basophils</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26640" marR="0" rtl="0" algn="l">
                        <a:lnSpc>
                          <a:spcPct val="98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0-1 (0,00-0,065)</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8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 (109/L)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101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0,03</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512125">
                <a:tc gridSpan="2">
                  <a:txBody>
                    <a:bodyPr/>
                    <a:lstStyle/>
                    <a:p>
                      <a:pPr indent="0" lvl="0" marL="23040" marR="0" rtl="0" algn="l">
                        <a:lnSpc>
                          <a:spcPct val="101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Monocytes</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26640" marR="0" rtl="0" algn="l">
                        <a:lnSpc>
                          <a:spcPct val="98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2-9 (0,09-0,60)</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8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 (109/L)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101428"/>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61325">
                <a:tc gridSpan="2">
                  <a:txBody>
                    <a:bodyPr/>
                    <a:lstStyle/>
                    <a:p>
                      <a:pPr indent="0" lvl="0" marL="23040" marR="0" rtl="0" algn="l">
                        <a:lnSpc>
                          <a:spcPct val="1020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Lymphocytes</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26640" marR="0" rtl="0" algn="l">
                        <a:lnSpc>
                          <a:spcPct val="97785"/>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18-40 (1,20-3,00)</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7785"/>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 (109/L)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101857"/>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18</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588700">
                <a:tc gridSpan="2">
                  <a:txBody>
                    <a:bodyPr/>
                    <a:lstStyle/>
                    <a:p>
                      <a:pPr indent="0" lvl="0" marL="23040" marR="0" rtl="0" algn="r">
                        <a:lnSpc>
                          <a:spcPct val="1020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Sedimentation rate of erythrocytes  M         F</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64800" marR="0" rtl="0" algn="l">
                        <a:lnSpc>
                          <a:spcPct val="101857"/>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2-10</a:t>
                      </a:r>
                      <a:endParaRPr b="0" sz="1400" strike="noStrike">
                        <a:latin typeface="Arial"/>
                        <a:ea typeface="Arial"/>
                        <a:cs typeface="Arial"/>
                        <a:sym typeface="Arial"/>
                      </a:endParaRPr>
                    </a:p>
                    <a:p>
                      <a:pPr indent="0" lvl="0" marL="26640" marR="0" rtl="0" algn="l">
                        <a:lnSpc>
                          <a:spcPct val="102428"/>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2-15</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38160" lvl="0" marL="28080" marR="0" rtl="0" algn="l">
                        <a:lnSpc>
                          <a:spcPct val="1020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mm / hour</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9880" marR="0" rtl="0" algn="l">
                        <a:lnSpc>
                          <a:spcPct val="1020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7</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grpSp>
        <p:nvGrpSpPr>
          <p:cNvPr id="276" name="Google Shape;276;p8"/>
          <p:cNvGrpSpPr/>
          <p:nvPr/>
        </p:nvGrpSpPr>
        <p:grpSpPr>
          <a:xfrm>
            <a:off x="0" y="0"/>
            <a:ext cx="9143280" cy="6857280"/>
            <a:chOff x="0" y="0"/>
            <a:chExt cx="9143280" cy="6857280"/>
          </a:xfrm>
        </p:grpSpPr>
        <p:sp>
          <p:nvSpPr>
            <p:cNvPr id="277" name="Google Shape;277;p8"/>
            <p:cNvSpPr/>
            <p:nvPr/>
          </p:nvSpPr>
          <p:spPr>
            <a:xfrm>
              <a:off x="0" y="0"/>
              <a:ext cx="9143280" cy="6857280"/>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8"/>
            <p:cNvSpPr/>
            <p:nvPr/>
          </p:nvSpPr>
          <p:spPr>
            <a:xfrm>
              <a:off x="0" y="0"/>
              <a:ext cx="9143280" cy="685728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aphicFrame>
        <p:nvGraphicFramePr>
          <p:cNvPr id="279" name="Google Shape;279;p8"/>
          <p:cNvGraphicFramePr/>
          <p:nvPr/>
        </p:nvGraphicFramePr>
        <p:xfrm>
          <a:off x="-1" y="52920"/>
          <a:ext cx="3000000" cy="3000000"/>
        </p:xfrm>
        <a:graphic>
          <a:graphicData uri="http://schemas.openxmlformats.org/drawingml/2006/table">
            <a:tbl>
              <a:tblPr>
                <a:noFill/>
                <a:tableStyleId>{5801A4B3-D7DD-47A7-8C08-A9EF943B7B5F}</a:tableStyleId>
              </a:tblPr>
              <a:tblGrid>
                <a:gridCol w="1098550"/>
                <a:gridCol w="1881200"/>
                <a:gridCol w="2299300"/>
                <a:gridCol w="2470975"/>
                <a:gridCol w="1393250"/>
              </a:tblGrid>
              <a:tr h="617150">
                <a:tc gridSpan="2">
                  <a:txBody>
                    <a:bodyPr/>
                    <a:lstStyle/>
                    <a:p>
                      <a:pPr indent="0" lvl="0" marL="87480" marR="0" rtl="0" algn="l">
                        <a:lnSpc>
                          <a:spcPct val="100000"/>
                        </a:lnSpc>
                        <a:spcBef>
                          <a:spcPts val="0"/>
                        </a:spcBef>
                        <a:spcAft>
                          <a:spcPts val="0"/>
                        </a:spcAft>
                        <a:buNone/>
                      </a:pPr>
                      <a:r>
                        <a:rPr b="1" lang="ru-RU" sz="1800" strike="noStrike">
                          <a:solidFill>
                            <a:srgbClr val="000000"/>
                          </a:solidFill>
                          <a:latin typeface="Times New Roman"/>
                          <a:ea typeface="Times New Roman"/>
                          <a:cs typeface="Times New Roman"/>
                          <a:sym typeface="Times New Roman"/>
                        </a:rPr>
                        <a:t>Biochemical analysis</a:t>
                      </a:r>
                      <a:endParaRPr b="1" sz="18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16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Results</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16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Limits of physiological studies</a:t>
                      </a:r>
                      <a:endParaRPr b="0" sz="1400" strike="noStrike">
                        <a:latin typeface="Arial"/>
                        <a:ea typeface="Arial"/>
                        <a:cs typeface="Arial"/>
                        <a:sym typeface="Arial"/>
                      </a:endParaRPr>
                    </a:p>
                    <a:p>
                      <a:pPr indent="0" lvl="0" marL="45000" marR="0" rtl="0" algn="l">
                        <a:lnSpc>
                          <a:spcPct val="116000"/>
                        </a:lnSpc>
                        <a:spcBef>
                          <a:spcPts val="1191"/>
                        </a:spcBef>
                        <a:spcAft>
                          <a:spcPts val="0"/>
                        </a:spcAft>
                        <a:buNone/>
                      </a:pPr>
                      <a:r>
                        <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28080" marR="0" rtl="0" algn="l">
                        <a:lnSpc>
                          <a:spcPct val="97571"/>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Units of quantities</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Total protein</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69,9</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66-87</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g/L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Urea</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5,6</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2,3-8,3</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mmol/L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58525">
                <a:tc gridSpan="2">
                  <a:txBody>
                    <a:bodyPr/>
                    <a:lstStyle/>
                    <a:p>
                      <a:pPr indent="0" lvl="0" marL="3996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Creatinine</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5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75</a:t>
                      </a:r>
                      <a:endParaRPr b="0" sz="81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45-115	(45-97)</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i="0" lang="ru-RU" sz="1400" u="none" cap="none" strike="noStrike">
                          <a:solidFill>
                            <a:srgbClr val="000000"/>
                          </a:solidFill>
                          <a:latin typeface="Times New Roman"/>
                          <a:ea typeface="Times New Roman"/>
                          <a:cs typeface="Times New Roman"/>
                          <a:sym typeface="Times New Roman"/>
                        </a:rPr>
                        <a:t>mmol/L</a:t>
                      </a:r>
                      <a:endParaRPr b="0" i="0" sz="1400" u="none" cap="none" strike="noStrike">
                        <a:solidFill>
                          <a:srgbClr val="000000"/>
                        </a:solidFill>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65725">
                <a:tc row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Glucose</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t/>
                      </a:r>
                      <a:endParaRPr sz="1800"/>
                    </a:p>
                  </a:txBody>
                  <a:tcPr marT="45725" marB="45725" marR="91450" marL="91450">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DBA354"/>
                      </a:solidFill>
                      <a:prstDash val="solid"/>
                      <a:round/>
                      <a:headEnd len="sm" w="sm" type="none"/>
                      <a:tailEnd len="sm" w="sm" type="none"/>
                    </a:lnB>
                  </a:tcPr>
                </a:tc>
                <a:tc>
                  <a:txBody>
                    <a:bodyPr/>
                    <a:lstStyle/>
                    <a:p>
                      <a:pPr indent="0" lvl="0" marL="0" marR="0" rtl="0" algn="l">
                        <a:spcBef>
                          <a:spcPts val="0"/>
                        </a:spcBef>
                        <a:spcAft>
                          <a:spcPts val="0"/>
                        </a:spcAft>
                        <a:buNone/>
                      </a:pPr>
                      <a:r>
                        <a:t/>
                      </a:r>
                      <a:endParaRPr sz="1800"/>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DBA354"/>
                      </a:solidFill>
                      <a:prstDash val="solid"/>
                      <a:round/>
                      <a:headEnd len="sm" w="sm" type="none"/>
                      <a:tailEnd len="sm" w="sm" type="none"/>
                    </a:lnB>
                  </a:tcPr>
                </a:tc>
                <a:tc>
                  <a:txBody>
                    <a:bodyPr/>
                    <a:lstStyle/>
                    <a:p>
                      <a:pPr indent="0" lvl="0" marL="0" marR="0" rtl="0" algn="l">
                        <a:spcBef>
                          <a:spcPts val="0"/>
                        </a:spcBef>
                        <a:spcAft>
                          <a:spcPts val="0"/>
                        </a:spcAft>
                        <a:buNone/>
                      </a:pPr>
                      <a:r>
                        <a:t/>
                      </a:r>
                      <a:endParaRPr sz="1800"/>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i="0" lang="ru-RU" sz="1400" u="none" cap="none" strike="noStrike">
                          <a:solidFill>
                            <a:srgbClr val="000000"/>
                          </a:solidFill>
                          <a:latin typeface="Times New Roman"/>
                          <a:ea typeface="Times New Roman"/>
                          <a:cs typeface="Times New Roman"/>
                          <a:sym typeface="Times New Roman"/>
                        </a:rPr>
                        <a:t>mmol/L</a:t>
                      </a:r>
                      <a:endParaRPr b="0" i="0" sz="1400" u="none" cap="none" strike="noStrike">
                        <a:solidFill>
                          <a:srgbClr val="000000"/>
                        </a:solidFill>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tcPr>
                </a:tc>
              </a:tr>
              <a:tr h="365725">
                <a:tc vMerge="1"/>
                <a:tc>
                  <a:txBody>
                    <a:bodyPr/>
                    <a:lstStyle/>
                    <a:p>
                      <a:pPr indent="0" lvl="0" marL="0" marR="0" rtl="0" algn="l">
                        <a:spcBef>
                          <a:spcPts val="0"/>
                        </a:spcBef>
                        <a:spcAft>
                          <a:spcPts val="0"/>
                        </a:spcAft>
                        <a:buNone/>
                      </a:pPr>
                      <a:r>
                        <a:t/>
                      </a:r>
                      <a:endParaRPr sz="1800"/>
                    </a:p>
                  </a:txBody>
                  <a:tcPr marT="45725" marB="45725" marR="91450" marL="91450">
                    <a:lnR cap="flat" cmpd="sng" w="12225">
                      <a:solidFill>
                        <a:srgbClr val="000000"/>
                      </a:solidFill>
                      <a:prstDash val="solid"/>
                      <a:round/>
                      <a:headEnd len="sm" w="sm" type="none"/>
                      <a:tailEnd len="sm" w="sm" type="none"/>
                    </a:lnR>
                    <a:lnT cap="flat" cmpd="sng" w="12225">
                      <a:solidFill>
                        <a:srgbClr val="DBA354"/>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3200" marR="0" rtl="0" algn="l">
                        <a:lnSpc>
                          <a:spcPct val="82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4,42</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DBA354"/>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82214"/>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3,05-6,38</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i="0" lang="ru-RU" sz="1400" u="none" cap="none" strike="noStrike">
                          <a:solidFill>
                            <a:srgbClr val="000000"/>
                          </a:solidFill>
                          <a:latin typeface="Times New Roman"/>
                          <a:ea typeface="Times New Roman"/>
                          <a:cs typeface="Times New Roman"/>
                          <a:sym typeface="Times New Roman"/>
                        </a:rPr>
                        <a:t>mmol/L</a:t>
                      </a:r>
                      <a:endParaRPr b="0" i="0" sz="1400" u="none" cap="none" strike="noStrike">
                        <a:solidFill>
                          <a:srgbClr val="000000"/>
                        </a:solidFill>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latin typeface="Times New Roman"/>
                          <a:ea typeface="Times New Roman"/>
                          <a:cs typeface="Times New Roman"/>
                          <a:sym typeface="Times New Roman"/>
                        </a:rPr>
                        <a:t>Potassium</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4,3</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3,5-5,1</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i="0" lang="ru-RU" sz="1400" u="none" cap="none" strike="noStrike">
                          <a:solidFill>
                            <a:srgbClr val="000000"/>
                          </a:solidFill>
                          <a:latin typeface="Times New Roman"/>
                          <a:ea typeface="Times New Roman"/>
                          <a:cs typeface="Times New Roman"/>
                          <a:sym typeface="Times New Roman"/>
                        </a:rPr>
                        <a:t>mmol/L</a:t>
                      </a:r>
                      <a:endParaRPr b="0" i="0" sz="1400" u="none" cap="none" strike="noStrike">
                        <a:solidFill>
                          <a:srgbClr val="000000"/>
                        </a:solidFill>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78850">
                <a:tc gridSpan="2">
                  <a:txBody>
                    <a:bodyPr/>
                    <a:lstStyle/>
                    <a:p>
                      <a:pPr indent="0" lvl="0" marL="39960" marR="0" rtl="0" algn="l">
                        <a:lnSpc>
                          <a:spcPct val="100000"/>
                        </a:lnSpc>
                        <a:spcBef>
                          <a:spcPts val="0"/>
                        </a:spcBef>
                        <a:spcAft>
                          <a:spcPts val="0"/>
                        </a:spcAft>
                        <a:buNone/>
                      </a:pPr>
                      <a:r>
                        <a:rPr b="0" lang="ru-RU" sz="1400" strike="noStrike">
                          <a:latin typeface="Times New Roman"/>
                          <a:ea typeface="Times New Roman"/>
                          <a:cs typeface="Times New Roman"/>
                          <a:sym typeface="Times New Roman"/>
                        </a:rPr>
                        <a:t>Sodium</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0" marR="0" rtl="0" algn="l">
                        <a:spcBef>
                          <a:spcPts val="0"/>
                        </a:spcBef>
                        <a:spcAft>
                          <a:spcPts val="0"/>
                        </a:spcAft>
                        <a:buNone/>
                      </a:pPr>
                      <a:r>
                        <a:rPr lang="ru-RU" sz="1800"/>
                        <a:t>135</a:t>
                      </a:r>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135-145</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mmol|L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ALT</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0,35</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up to</a:t>
                      </a:r>
                      <a:r>
                        <a:rPr b="0" lang="ru-RU" sz="1400" strike="noStrike">
                          <a:solidFill>
                            <a:srgbClr val="000000"/>
                          </a:solidFill>
                          <a:latin typeface="Times New Roman"/>
                          <a:ea typeface="Times New Roman"/>
                          <a:cs typeface="Times New Roman"/>
                          <a:sym typeface="Times New Roman"/>
                        </a:rPr>
                        <a:t> 0,68 </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mkkat|L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AST</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0,34</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up to </a:t>
                      </a:r>
                      <a:r>
                        <a:rPr b="0" lang="ru-RU" sz="1400" strike="noStrike">
                          <a:solidFill>
                            <a:srgbClr val="000000"/>
                          </a:solidFill>
                          <a:latin typeface="Times New Roman"/>
                          <a:ea typeface="Times New Roman"/>
                          <a:cs typeface="Times New Roman"/>
                          <a:sym typeface="Times New Roman"/>
                        </a:rPr>
                        <a:t>0,62</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mkkat|L</a:t>
                      </a:r>
                      <a:endParaRPr b="0" sz="1400" strike="noStrike">
                        <a:latin typeface="Arial"/>
                        <a:ea typeface="Arial"/>
                        <a:cs typeface="Arial"/>
                        <a:sym typeface="Arial"/>
                      </a:endParaRPr>
                    </a:p>
                    <a:p>
                      <a:pPr indent="0" lvl="0" marL="47520" marR="0" rtl="0" algn="l">
                        <a:lnSpc>
                          <a:spcPct val="100000"/>
                        </a:lnSpc>
                        <a:spcBef>
                          <a:spcPts val="54"/>
                        </a:spcBef>
                        <a:spcAft>
                          <a:spcPts val="0"/>
                        </a:spcAft>
                        <a:buNone/>
                      </a:pPr>
                      <a:r>
                        <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Bilirubin total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8,20</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up to </a:t>
                      </a:r>
                      <a:r>
                        <a:rPr b="0" lang="ru-RU" sz="1400" strike="noStrike">
                          <a:solidFill>
                            <a:srgbClr val="000000"/>
                          </a:solidFill>
                          <a:latin typeface="Times New Roman"/>
                          <a:ea typeface="Times New Roman"/>
                          <a:cs typeface="Times New Roman"/>
                          <a:sym typeface="Times New Roman"/>
                        </a:rPr>
                        <a:t>22,2</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mkmol|L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Bilirubin direct</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3,1</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up to </a:t>
                      </a:r>
                      <a:r>
                        <a:rPr b="0" lang="ru-RU" sz="1400" strike="noStrike">
                          <a:solidFill>
                            <a:srgbClr val="000000"/>
                          </a:solidFill>
                          <a:latin typeface="Times New Roman"/>
                          <a:ea typeface="Times New Roman"/>
                          <a:cs typeface="Times New Roman"/>
                          <a:sym typeface="Times New Roman"/>
                        </a:rPr>
                        <a:t>5,1</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mkmol|L</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518100">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Thymol test</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0" marR="0" rtl="0" algn="l">
                        <a:spcBef>
                          <a:spcPts val="0"/>
                        </a:spcBef>
                        <a:spcAft>
                          <a:spcPts val="0"/>
                        </a:spcAft>
                        <a:buNone/>
                      </a:pPr>
                      <a:r>
                        <a:rPr lang="ru-RU" sz="1800"/>
                        <a:t>3</a:t>
                      </a:r>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up to </a:t>
                      </a:r>
                      <a:r>
                        <a:rPr b="0" lang="ru-RU" sz="1400" strike="noStrike">
                          <a:solidFill>
                            <a:srgbClr val="000000"/>
                          </a:solidFill>
                          <a:latin typeface="Times New Roman"/>
                          <a:ea typeface="Times New Roman"/>
                          <a:cs typeface="Times New Roman"/>
                          <a:sym typeface="Times New Roman"/>
                        </a:rPr>
                        <a:t>5</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ed</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556200">
                <a:tc gridSpan="2">
                  <a:txBody>
                    <a:bodyPr/>
                    <a:lstStyle/>
                    <a:p>
                      <a:pPr indent="0" lvl="0" marL="39960" marR="0" rtl="0" algn="l">
                        <a:lnSpc>
                          <a:spcPct val="100000"/>
                        </a:lnSpc>
                        <a:spcBef>
                          <a:spcPts val="0"/>
                        </a:spcBef>
                        <a:spcAft>
                          <a:spcPts val="0"/>
                        </a:spcAft>
                        <a:buNone/>
                      </a:pPr>
                      <a:r>
                        <a:rPr b="0" lang="ru-RU" sz="1400" strike="noStrike">
                          <a:latin typeface="Times New Roman"/>
                          <a:ea typeface="Times New Roman"/>
                          <a:cs typeface="Times New Roman"/>
                          <a:sym typeface="Times New Roman"/>
                        </a:rPr>
                        <a:t>Alkaline phosphatase</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0" marR="0" rtl="0" algn="l">
                        <a:spcBef>
                          <a:spcPts val="0"/>
                        </a:spcBef>
                        <a:spcAft>
                          <a:spcPts val="0"/>
                        </a:spcAft>
                        <a:buNone/>
                      </a:pPr>
                      <a:r>
                        <a:rPr lang="ru-RU" sz="1800"/>
                        <a:t>3,2</a:t>
                      </a:r>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up to </a:t>
                      </a:r>
                      <a:r>
                        <a:rPr b="0" lang="ru-RU" sz="1400" strike="noStrike">
                          <a:solidFill>
                            <a:srgbClr val="000000"/>
                          </a:solidFill>
                          <a:latin typeface="Times New Roman"/>
                          <a:ea typeface="Times New Roman"/>
                          <a:cs typeface="Times New Roman"/>
                          <a:sym typeface="Times New Roman"/>
                        </a:rPr>
                        <a:t>5,0</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mkkat|L</a:t>
                      </a:r>
                      <a:endParaRPr b="0" sz="1400" strike="noStrike">
                        <a:latin typeface="Arial"/>
                        <a:ea typeface="Arial"/>
                        <a:cs typeface="Arial"/>
                        <a:sym typeface="Arial"/>
                      </a:endParaRPr>
                    </a:p>
                    <a:p>
                      <a:pPr indent="0" lvl="0" marL="47520" marR="0" rtl="0" algn="l">
                        <a:lnSpc>
                          <a:spcPct val="100000"/>
                        </a:lnSpc>
                        <a:spcBef>
                          <a:spcPts val="71"/>
                        </a:spcBef>
                        <a:spcAft>
                          <a:spcPts val="0"/>
                        </a:spcAft>
                        <a:buNone/>
                      </a:pPr>
                      <a:r>
                        <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Cholesterol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3,41</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3,1-5,2</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mmol|L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HDL cholesterol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907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3,40</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more than </a:t>
                      </a:r>
                      <a:r>
                        <a:rPr b="0" lang="ru-RU" sz="1400" strike="noStrike">
                          <a:solidFill>
                            <a:srgbClr val="000000"/>
                          </a:solidFill>
                          <a:latin typeface="Times New Roman"/>
                          <a:ea typeface="Times New Roman"/>
                          <a:cs typeface="Times New Roman"/>
                          <a:sym typeface="Times New Roman"/>
                        </a:rPr>
                        <a:t>1,45 </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mmol|L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LDL cholesterol </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907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1,99</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lang="ru-RU">
                          <a:latin typeface="Times New Roman"/>
                          <a:ea typeface="Times New Roman"/>
                          <a:cs typeface="Times New Roman"/>
                          <a:sym typeface="Times New Roman"/>
                        </a:rPr>
                        <a:t>less than </a:t>
                      </a:r>
                      <a:r>
                        <a:rPr b="0" lang="ru-RU" sz="1400" strike="noStrike">
                          <a:solidFill>
                            <a:srgbClr val="000000"/>
                          </a:solidFill>
                          <a:latin typeface="Times New Roman"/>
                          <a:ea typeface="Times New Roman"/>
                          <a:cs typeface="Times New Roman"/>
                          <a:sym typeface="Times New Roman"/>
                        </a:rPr>
                        <a:t>3,37</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mmol|L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Triglycerides </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432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1,3</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0,68-2,3</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Clr>
                          <a:srgbClr val="000000"/>
                        </a:buClr>
                        <a:buSzPts val="1400"/>
                        <a:buFont typeface="Times New Roman"/>
                        <a:buNone/>
                      </a:pPr>
                      <a:r>
                        <a:rPr b="0" lang="ru-RU" sz="1400" strike="noStrike">
                          <a:solidFill>
                            <a:srgbClr val="000000"/>
                          </a:solidFill>
                          <a:latin typeface="Times New Roman"/>
                          <a:ea typeface="Times New Roman"/>
                          <a:cs typeface="Times New Roman"/>
                          <a:sym typeface="Times New Roman"/>
                        </a:rPr>
                        <a:t>mmol|L</a:t>
                      </a:r>
                      <a:endParaRPr b="0" sz="1400" strike="noStrike">
                        <a:latin typeface="Times New Roman"/>
                        <a:ea typeface="Times New Roman"/>
                        <a:cs typeface="Times New Roman"/>
                        <a:sym typeface="Times New Roman"/>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r h="304775">
                <a:tc gridSpan="2">
                  <a:txBody>
                    <a:bodyPr/>
                    <a:lstStyle/>
                    <a:p>
                      <a:pPr indent="0" lvl="0" marL="3996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Lipoproteins </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hMerge="1"/>
                <a:tc>
                  <a:txBody>
                    <a:bodyPr/>
                    <a:lstStyle/>
                    <a:p>
                      <a:pPr indent="0" lvl="0" marL="907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36</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500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35-55</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c>
                  <a:txBody>
                    <a:bodyPr/>
                    <a:lstStyle/>
                    <a:p>
                      <a:pPr indent="0" lvl="0" marL="47520" marR="0" rtl="0" algn="l">
                        <a:lnSpc>
                          <a:spcPct val="100000"/>
                        </a:lnSpc>
                        <a:spcBef>
                          <a:spcPts val="0"/>
                        </a:spcBef>
                        <a:spcAft>
                          <a:spcPts val="0"/>
                        </a:spcAft>
                        <a:buNone/>
                      </a:pPr>
                      <a:r>
                        <a:rPr b="0" lang="ru-RU" sz="1400" strike="noStrike">
                          <a:solidFill>
                            <a:srgbClr val="000000"/>
                          </a:solidFill>
                          <a:latin typeface="Times New Roman"/>
                          <a:ea typeface="Times New Roman"/>
                          <a:cs typeface="Times New Roman"/>
                          <a:sym typeface="Times New Roman"/>
                        </a:rPr>
                        <a:t>ed</a:t>
                      </a:r>
                      <a:endParaRPr b="0" sz="1400" strike="noStrike">
                        <a:latin typeface="Arial"/>
                        <a:ea typeface="Arial"/>
                        <a:cs typeface="Arial"/>
                        <a:sym typeface="Arial"/>
                      </a:endParaRPr>
                    </a:p>
                  </a:txBody>
                  <a:tcPr marT="45725" marB="45725" marR="91450" marL="91450">
                    <a:lnL cap="flat" cmpd="sng" w="12225">
                      <a:solidFill>
                        <a:srgbClr val="000000"/>
                      </a:solidFill>
                      <a:prstDash val="solid"/>
                      <a:round/>
                      <a:headEnd len="sm" w="sm" type="none"/>
                      <a:tailEnd len="sm" w="sm" type="none"/>
                    </a:lnL>
                    <a:lnR cap="flat" cmpd="sng" w="12225">
                      <a:solidFill>
                        <a:srgbClr val="000000"/>
                      </a:solidFill>
                      <a:prstDash val="solid"/>
                      <a:round/>
                      <a:headEnd len="sm" w="sm" type="none"/>
                      <a:tailEnd len="sm" w="sm" type="none"/>
                    </a:lnR>
                    <a:lnT cap="flat" cmpd="sng" w="12225">
                      <a:solidFill>
                        <a:srgbClr val="000000"/>
                      </a:solidFill>
                      <a:prstDash val="solid"/>
                      <a:round/>
                      <a:headEnd len="sm" w="sm" type="none"/>
                      <a:tailEnd len="sm" w="sm" type="none"/>
                    </a:lnT>
                    <a:lnB cap="flat" cmpd="sng" w="12225">
                      <a:solidFill>
                        <a:srgbClr val="000000"/>
                      </a:solidFill>
                      <a:prstDash val="solid"/>
                      <a:round/>
                      <a:headEnd len="sm" w="sm" type="none"/>
                      <a:tailEnd len="sm" w="sm" type="none"/>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9"/>
          <p:cNvSpPr/>
          <p:nvPr/>
        </p:nvSpPr>
        <p:spPr>
          <a:xfrm>
            <a:off x="176566" y="506965"/>
            <a:ext cx="9143280" cy="1005840"/>
          </a:xfrm>
          <a:prstGeom prst="rect">
            <a:avLst/>
          </a:prstGeom>
          <a:noFill/>
          <a:ln>
            <a:noFill/>
          </a:ln>
        </p:spPr>
        <p:txBody>
          <a:bodyPr anchorCtr="0" anchor="t" bIns="0" lIns="0" spcFirstLastPara="1" rIns="0" wrap="square" tIns="12225">
            <a:noAutofit/>
          </a:bodyPr>
          <a:lstStyle/>
          <a:p>
            <a:pPr indent="-104760" lvl="0" marL="117360" marR="0" rtl="0" algn="ctr">
              <a:lnSpc>
                <a:spcPct val="116000"/>
              </a:lnSpc>
              <a:spcBef>
                <a:spcPts val="0"/>
              </a:spcBef>
              <a:spcAft>
                <a:spcPts val="0"/>
              </a:spcAft>
              <a:buNone/>
            </a:pPr>
            <a:r>
              <a:rPr b="1" lang="ru-RU" sz="2000">
                <a:solidFill>
                  <a:srgbClr val="000000"/>
                </a:solidFill>
                <a:latin typeface="Times New Roman"/>
                <a:ea typeface="Times New Roman"/>
                <a:cs typeface="Times New Roman"/>
                <a:sym typeface="Times New Roman"/>
              </a:rPr>
              <a:t>Urine analysis</a:t>
            </a:r>
            <a:endParaRPr b="1" sz="2000">
              <a:solidFill>
                <a:schemeClr val="dk1"/>
              </a:solidFill>
              <a:latin typeface="Arial"/>
              <a:ea typeface="Arial"/>
              <a:cs typeface="Arial"/>
              <a:sym typeface="Arial"/>
            </a:endParaRPr>
          </a:p>
        </p:txBody>
      </p:sp>
      <p:sp>
        <p:nvSpPr>
          <p:cNvPr id="285" name="Google Shape;285;p9"/>
          <p:cNvSpPr/>
          <p:nvPr/>
        </p:nvSpPr>
        <p:spPr>
          <a:xfrm>
            <a:off x="492711" y="1009885"/>
            <a:ext cx="4572000" cy="4801314"/>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800"/>
              <a:buFont typeface="Times New Roman"/>
              <a:buAutoNum type="arabicPeriod"/>
            </a:pPr>
            <a:r>
              <a:rPr lang="ru-RU" sz="1800">
                <a:solidFill>
                  <a:schemeClr val="dk1"/>
                </a:solidFill>
                <a:latin typeface="Times New Roman"/>
                <a:ea typeface="Times New Roman"/>
                <a:cs typeface="Times New Roman"/>
                <a:sym typeface="Times New Roman"/>
              </a:rPr>
              <a:t>Physicochemical properties</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Volume: 100ml</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Color: yellow</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Transparency: </a:t>
            </a:r>
            <a:r>
              <a:rPr lang="ru-RU" sz="1800">
                <a:solidFill>
                  <a:schemeClr val="dk1"/>
                </a:solidFill>
                <a:latin typeface="Times New Roman"/>
                <a:ea typeface="Times New Roman"/>
                <a:cs typeface="Times New Roman"/>
                <a:sym typeface="Times New Roman"/>
              </a:rPr>
              <a:t>transparent</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Relative density: 1015</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Reaction: acidic</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Protein: negative </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Glucose: negative </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Bilirubin: negative </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Acetone: no</a:t>
            </a:r>
            <a:endParaRPr/>
          </a:p>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2. Microscopic examination</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Squamous epithelium: 0-1</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Leukocytes: 1-2</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Erythrocytes: 0</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Unchanged erythrocytes- 0</a:t>
            </a:r>
            <a:endParaRPr/>
          </a:p>
          <a:p>
            <a:pPr indent="0" lvl="0" marL="0" marR="0" rtl="0" algn="l">
              <a:spcBef>
                <a:spcPts val="0"/>
              </a:spcBef>
              <a:spcAft>
                <a:spcPts val="0"/>
              </a:spcAft>
              <a:buNone/>
            </a:pPr>
            <a:r>
              <a:rPr lang="ru-RU" sz="1800">
                <a:solidFill>
                  <a:schemeClr val="dk1"/>
                </a:solidFill>
                <a:latin typeface="Times New Roman"/>
                <a:ea typeface="Times New Roman"/>
                <a:cs typeface="Times New Roman"/>
                <a:sym typeface="Times New Roman"/>
              </a:rPr>
              <a:t>Oxolates: negative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2021-01-18T17:24:59Z</dcterms:created>
  <dc:creator>YULDUZ KHAIDAROVA</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Created">
    <vt:filetime>2020-08-08T00:00:00Z</vt:filetime>
  </property>
  <property fmtid="{D5CDD505-2E9C-101B-9397-08002B2CF9AE}" pid="4" name="HyperlinksChanged">
    <vt:bool>false</vt:bool>
  </property>
  <property fmtid="{D5CDD505-2E9C-101B-9397-08002B2CF9AE}" pid="5" name="LastSaved">
    <vt:filetime>2021-01-18T00:00:00Z</vt:filetime>
  </property>
  <property fmtid="{D5CDD505-2E9C-101B-9397-08002B2CF9AE}" pid="6" name="LinksUpToDate">
    <vt:bool>false</vt:bool>
  </property>
  <property fmtid="{D5CDD505-2E9C-101B-9397-08002B2CF9AE}" pid="7" name="PresentationFormat">
    <vt:lpwstr>On-screen Show (4:3)</vt:lpwstr>
  </property>
  <property fmtid="{D5CDD505-2E9C-101B-9397-08002B2CF9AE}" pid="8" name="ScaleCrop">
    <vt:bool>false</vt:bool>
  </property>
  <property fmtid="{D5CDD505-2E9C-101B-9397-08002B2CF9AE}" pid="9" name="ShareDoc">
    <vt:bool>false</vt:bool>
  </property>
</Properties>
</file>